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95" r:id="rId2"/>
    <p:sldId id="608" r:id="rId3"/>
    <p:sldId id="606" r:id="rId4"/>
    <p:sldId id="560" r:id="rId5"/>
    <p:sldId id="597" r:id="rId6"/>
    <p:sldId id="596" r:id="rId7"/>
    <p:sldId id="604" r:id="rId8"/>
    <p:sldId id="605" r:id="rId9"/>
    <p:sldId id="583" r:id="rId10"/>
    <p:sldId id="588" r:id="rId11"/>
    <p:sldId id="601" r:id="rId12"/>
    <p:sldId id="602" r:id="rId13"/>
    <p:sldId id="609" r:id="rId14"/>
    <p:sldId id="610" r:id="rId15"/>
    <p:sldId id="611" r:id="rId16"/>
    <p:sldId id="589" r:id="rId17"/>
    <p:sldId id="600" r:id="rId18"/>
    <p:sldId id="592" r:id="rId19"/>
    <p:sldId id="593" r:id="rId20"/>
    <p:sldId id="594" r:id="rId21"/>
    <p:sldId id="546" r:id="rId22"/>
    <p:sldId id="591" r:id="rId23"/>
    <p:sldId id="587" r:id="rId24"/>
    <p:sldId id="590" r:id="rId25"/>
    <p:sldId id="580" r:id="rId26"/>
    <p:sldId id="581" r:id="rId27"/>
    <p:sldId id="579" r:id="rId28"/>
    <p:sldId id="584" r:id="rId29"/>
    <p:sldId id="582" r:id="rId30"/>
    <p:sldId id="585" r:id="rId31"/>
    <p:sldId id="586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66" r:id="rId42"/>
    <p:sldId id="563" r:id="rId43"/>
    <p:sldId id="562" r:id="rId44"/>
    <p:sldId id="565" r:id="rId45"/>
    <p:sldId id="567" r:id="rId46"/>
    <p:sldId id="607" r:id="rId47"/>
    <p:sldId id="561" r:id="rId48"/>
    <p:sldId id="569" r:id="rId49"/>
    <p:sldId id="559" r:id="rId50"/>
    <p:sldId id="564" r:id="rId51"/>
    <p:sldId id="549" r:id="rId52"/>
    <p:sldId id="550" r:id="rId53"/>
    <p:sldId id="552" r:id="rId54"/>
    <p:sldId id="44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F5698"/>
    <a:srgbClr val="204688"/>
    <a:srgbClr val="00B0F0"/>
    <a:srgbClr val="548235"/>
    <a:srgbClr val="385723"/>
    <a:srgbClr val="A5A5A5"/>
    <a:srgbClr val="ED7D31"/>
    <a:srgbClr val="5B9BD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3671" autoAdjust="0"/>
  </p:normalViewPr>
  <p:slideViewPr>
    <p:cSldViewPr snapToGrid="0">
      <p:cViewPr varScale="1">
        <p:scale>
          <a:sx n="85" d="100"/>
          <a:sy n="85" d="100"/>
        </p:scale>
        <p:origin x="282" y="7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68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9175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4460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2272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2197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8966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982880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D3E-B110-4C64-8D9B-B749A68F6EA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2054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46789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87187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6181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940849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7"/>
          </p:nvPr>
        </p:nvSpPr>
        <p:spPr>
          <a:xfrm>
            <a:off x="1002825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50"/>
          </p:nvPr>
        </p:nvSpPr>
        <p:spPr>
          <a:xfrm>
            <a:off x="850425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51"/>
          </p:nvPr>
        </p:nvSpPr>
        <p:spPr>
          <a:xfrm>
            <a:off x="1002825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3621697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55"/>
          </p:nvPr>
        </p:nvSpPr>
        <p:spPr>
          <a:xfrm>
            <a:off x="3683673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56"/>
          </p:nvPr>
        </p:nvSpPr>
        <p:spPr>
          <a:xfrm>
            <a:off x="3531273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57"/>
          </p:nvPr>
        </p:nvSpPr>
        <p:spPr>
          <a:xfrm>
            <a:off x="3683673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6302545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59"/>
          </p:nvPr>
        </p:nvSpPr>
        <p:spPr>
          <a:xfrm>
            <a:off x="6364521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60"/>
          </p:nvPr>
        </p:nvSpPr>
        <p:spPr>
          <a:xfrm>
            <a:off x="6212121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61"/>
          </p:nvPr>
        </p:nvSpPr>
        <p:spPr>
          <a:xfrm>
            <a:off x="6364521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2" hasCustomPrompt="1"/>
          </p:nvPr>
        </p:nvSpPr>
        <p:spPr>
          <a:xfrm>
            <a:off x="8983395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63"/>
          </p:nvPr>
        </p:nvSpPr>
        <p:spPr>
          <a:xfrm>
            <a:off x="9045371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64"/>
          </p:nvPr>
        </p:nvSpPr>
        <p:spPr>
          <a:xfrm>
            <a:off x="8892971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65"/>
          </p:nvPr>
        </p:nvSpPr>
        <p:spPr>
          <a:xfrm>
            <a:off x="9045371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3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Test info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024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39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Pictur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15240" y="1207911"/>
            <a:ext cx="12207240" cy="509128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5895" y="1445657"/>
            <a:ext cx="3469533" cy="235168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361234" y="1445657"/>
            <a:ext cx="3469533" cy="235168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241795" y="1445657"/>
            <a:ext cx="3469533" cy="235168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0000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4" grpId="0" animBg="1"/>
      <p:bldP spid="2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79907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219456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461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566" y="1093611"/>
            <a:ext cx="12207240" cy="5426327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020671" y="1382568"/>
            <a:ext cx="3360699" cy="496518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5221"/>
            </a:avLst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729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tur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5894" y="1201531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361234" y="1201531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241795" y="1201531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75894" y="3806159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8241795" y="3806159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4361234" y="3806159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928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12192000" cy="3708400"/>
          </a:xfrm>
          <a:prstGeom prst="rect">
            <a:avLst/>
          </a:prstGeom>
          <a:ln w="3175">
            <a:noFill/>
          </a:ln>
        </p:spPr>
        <p:txBody>
          <a:bodyPr wrap="none" tIns="0" bIns="100584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566" y="3708400"/>
            <a:ext cx="12207240" cy="314960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0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Text Placeholder 3"/>
          <p:cNvSpPr>
            <a:spLocks noGrp="1"/>
          </p:cNvSpPr>
          <p:nvPr userDrawn="1">
            <p:ph type="body" sz="half" idx="51"/>
          </p:nvPr>
        </p:nvSpPr>
        <p:spPr>
          <a:xfrm>
            <a:off x="1231900" y="190565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18" name="Text Placeholder 3"/>
          <p:cNvSpPr>
            <a:spLocks noGrp="1"/>
          </p:cNvSpPr>
          <p:nvPr userDrawn="1">
            <p:ph type="body" sz="half" idx="57"/>
          </p:nvPr>
        </p:nvSpPr>
        <p:spPr>
          <a:xfrm>
            <a:off x="8813800" y="190565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2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3730557" y="1648944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3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6203891" y="1648944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8" name="Text Placeholder 3"/>
          <p:cNvSpPr>
            <a:spLocks noGrp="1"/>
          </p:cNvSpPr>
          <p:nvPr>
            <p:ph type="body" sz="half" idx="59"/>
          </p:nvPr>
        </p:nvSpPr>
        <p:spPr>
          <a:xfrm>
            <a:off x="1231900" y="438486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99" name="Text Placeholder 3"/>
          <p:cNvSpPr>
            <a:spLocks noGrp="1"/>
          </p:cNvSpPr>
          <p:nvPr>
            <p:ph type="body" sz="half" idx="60"/>
          </p:nvPr>
        </p:nvSpPr>
        <p:spPr>
          <a:xfrm>
            <a:off x="8813800" y="438486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0" name="Picture Placeholder 7"/>
          <p:cNvSpPr>
            <a:spLocks noGrp="1"/>
          </p:cNvSpPr>
          <p:nvPr>
            <p:ph type="pic" sz="quarter" idx="61" hasCustomPrompt="1"/>
          </p:nvPr>
        </p:nvSpPr>
        <p:spPr>
          <a:xfrm>
            <a:off x="3730557" y="4128153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1" name="Picture Placeholder 7"/>
          <p:cNvSpPr>
            <a:spLocks noGrp="1"/>
          </p:cNvSpPr>
          <p:nvPr>
            <p:ph type="pic" sz="quarter" idx="62" hasCustomPrompt="1"/>
          </p:nvPr>
        </p:nvSpPr>
        <p:spPr>
          <a:xfrm>
            <a:off x="6203891" y="4128153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262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2" grpId="0" animBg="1"/>
      <p:bldP spid="123" grpId="0" animBg="1"/>
      <p:bldP spid="200" grpId="0" animBg="1"/>
      <p:bldP spid="20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02815" y="6286015"/>
            <a:ext cx="550985" cy="365125"/>
          </a:xfrm>
          <a:prstGeom prst="rect">
            <a:avLst/>
          </a:prstGeom>
        </p:spPr>
        <p:txBody>
          <a:bodyPr/>
          <a:lstStyle/>
          <a:p>
            <a:fld id="{C73A5C34-6B76-4AF1-BC39-A0EE85CE817B}" type="slidenum">
              <a:rPr lang="ru-RU" smtClean="0"/>
              <a:t>‹Nº›</a:t>
            </a:fld>
            <a:endParaRPr lang="ru-RU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16"/>
          </p:nvPr>
        </p:nvSpPr>
        <p:spPr>
          <a:xfrm>
            <a:off x="8878887" y="1721784"/>
            <a:ext cx="2474912" cy="2473325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>
          <a:xfrm>
            <a:off x="954088" y="1721785"/>
            <a:ext cx="2474912" cy="2473325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4"/>
          </p:nvPr>
        </p:nvSpPr>
        <p:spPr>
          <a:xfrm>
            <a:off x="3595689" y="1721784"/>
            <a:ext cx="2474912" cy="247332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5"/>
          </p:nvPr>
        </p:nvSpPr>
        <p:spPr>
          <a:xfrm>
            <a:off x="6237289" y="1721785"/>
            <a:ext cx="2474912" cy="2473325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259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2817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463041" y="1758206"/>
            <a:ext cx="3250392" cy="4270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478569" y="1758206"/>
            <a:ext cx="3250392" cy="4270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 rtl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44776" y="1438846"/>
            <a:ext cx="3647921" cy="4908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 rtl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87998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72079" y="1680134"/>
            <a:ext cx="2516013" cy="4390199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5221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7567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4" name="Picture 13">
            <a:hlinkClick r:id="rId29"/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97" r:id="rId14"/>
    <p:sldLayoutId id="2147483702" r:id="rId15"/>
    <p:sldLayoutId id="2147483708" r:id="rId16"/>
    <p:sldLayoutId id="2147483709" r:id="rId17"/>
    <p:sldLayoutId id="2147483710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jpg"/><Relationship Id="rId5" Type="http://schemas.openxmlformats.org/officeDocument/2006/relationships/image" Target="../media/image29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g"/><Relationship Id="rId4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jpg"/><Relationship Id="rId5" Type="http://schemas.openxmlformats.org/officeDocument/2006/relationships/image" Target="../media/image40.jpg"/><Relationship Id="rId4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2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jpg"/><Relationship Id="rId5" Type="http://schemas.openxmlformats.org/officeDocument/2006/relationships/image" Target="../media/image25.jpg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29.jp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8.jpg"/><Relationship Id="rId7" Type="http://schemas.openxmlformats.org/officeDocument/2006/relationships/image" Target="../media/image5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g"/><Relationship Id="rId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31.jpg"/><Relationship Id="rId9" Type="http://schemas.openxmlformats.org/officeDocument/2006/relationships/image" Target="../media/image1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image" Target="../media/image45.jpg"/><Relationship Id="rId4" Type="http://schemas.openxmlformats.org/officeDocument/2006/relationships/image" Target="../media/image5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g"/><Relationship Id="rId5" Type="http://schemas.openxmlformats.org/officeDocument/2006/relationships/image" Target="../media/image43.jpg"/><Relationship Id="rId4" Type="http://schemas.openxmlformats.org/officeDocument/2006/relationships/image" Target="../media/image2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29.jpg"/><Relationship Id="rId4" Type="http://schemas.openxmlformats.org/officeDocument/2006/relationships/image" Target="../media/image4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849008" y="3438865"/>
            <a:ext cx="3941765" cy="639413"/>
            <a:chOff x="6359857" y="5670422"/>
            <a:chExt cx="4504874" cy="730758"/>
          </a:xfrm>
        </p:grpSpPr>
        <p:sp>
          <p:nvSpPr>
            <p:cNvPr id="16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1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Gino </a:t>
              </a:r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Begazo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20" name="Picture Placeholder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422"/>
              <a:ext cx="731520" cy="730758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0" y="940941"/>
            <a:ext cx="12204700" cy="1278388"/>
            <a:chOff x="-12700" y="5228207"/>
            <a:chExt cx="12204700" cy="1278388"/>
          </a:xfrm>
        </p:grpSpPr>
        <p:grpSp>
          <p:nvGrpSpPr>
            <p:cNvPr id="12" name="Group 11"/>
            <p:cNvGrpSpPr/>
            <p:nvPr/>
          </p:nvGrpSpPr>
          <p:grpSpPr>
            <a:xfrm>
              <a:off x="-12700" y="5228207"/>
              <a:ext cx="12204700" cy="1278388"/>
              <a:chOff x="0" y="4603464"/>
              <a:chExt cx="12192000" cy="1544683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0" y="4603464"/>
                <a:ext cx="12192000" cy="1544683"/>
              </a:xfrm>
              <a:custGeom>
                <a:avLst/>
                <a:gdLst>
                  <a:gd name="connsiteX0" fmla="*/ 12700 w 12192000"/>
                  <a:gd name="connsiteY0" fmla="*/ 228600 h 2226733"/>
                  <a:gd name="connsiteX1" fmla="*/ 12700 w 12192000"/>
                  <a:gd name="connsiteY1" fmla="*/ 1998133 h 2226733"/>
                  <a:gd name="connsiteX2" fmla="*/ 12179300 w 12192000"/>
                  <a:gd name="connsiteY2" fmla="*/ 1998133 h 2226733"/>
                  <a:gd name="connsiteX3" fmla="*/ 12179300 w 12192000"/>
                  <a:gd name="connsiteY3" fmla="*/ 228600 h 2226733"/>
                  <a:gd name="connsiteX4" fmla="*/ 0 w 12192000"/>
                  <a:gd name="connsiteY4" fmla="*/ 0 h 2226733"/>
                  <a:gd name="connsiteX5" fmla="*/ 12192000 w 12192000"/>
                  <a:gd name="connsiteY5" fmla="*/ 0 h 2226733"/>
                  <a:gd name="connsiteX6" fmla="*/ 12192000 w 12192000"/>
                  <a:gd name="connsiteY6" fmla="*/ 2226733 h 2226733"/>
                  <a:gd name="connsiteX7" fmla="*/ 0 w 12192000"/>
                  <a:gd name="connsiteY7" fmla="*/ 2226733 h 22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2000" h="2226733">
                    <a:moveTo>
                      <a:pt x="12700" y="228600"/>
                    </a:moveTo>
                    <a:lnTo>
                      <a:pt x="12700" y="1998133"/>
                    </a:lnTo>
                    <a:lnTo>
                      <a:pt x="12179300" y="1998133"/>
                    </a:lnTo>
                    <a:lnTo>
                      <a:pt x="12179300" y="228600"/>
                    </a:ln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226733"/>
                    </a:lnTo>
                    <a:lnTo>
                      <a:pt x="0" y="222673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14" name="Rounded Rectangle 9"/>
              <p:cNvSpPr/>
              <p:nvPr/>
            </p:nvSpPr>
            <p:spPr>
              <a:xfrm>
                <a:off x="10875" y="4762827"/>
                <a:ext cx="12179313" cy="1232535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65351" y="5307398"/>
              <a:ext cx="6799388" cy="1072752"/>
              <a:chOff x="4266557" y="5289211"/>
              <a:chExt cx="6799388" cy="107275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266557" y="5289211"/>
                <a:ext cx="67993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4400" dirty="0" smtClean="0">
                    <a:solidFill>
                      <a:schemeClr val="bg1">
                        <a:lumMod val="85000"/>
                      </a:schemeClr>
                    </a:solidFill>
                    <a:cs typeface="Estrangelo Edessa" panose="03080600000000000000" pitchFamily="66" charset="0"/>
                  </a:rPr>
                  <a:t>Campaña electoral</a:t>
                </a:r>
                <a:endParaRPr lang="es-PE" sz="4400" dirty="0">
                  <a:solidFill>
                    <a:schemeClr val="bg1">
                      <a:lumMod val="85000"/>
                    </a:schemeClr>
                  </a:solidFill>
                  <a:cs typeface="Estrangelo Edessa" panose="03080600000000000000" pitchFamily="66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718334" y="5828483"/>
                <a:ext cx="5895833" cy="533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s-PE" sz="2800" dirty="0" smtClean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- Equipo 3 -</a:t>
                </a:r>
                <a:endParaRPr lang="es-PE" sz="28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endParaRPr>
              </a:p>
            </p:txBody>
          </p:sp>
        </p:grpSp>
      </p:grpSp>
      <p:grpSp>
        <p:nvGrpSpPr>
          <p:cNvPr id="17" name="Group 14"/>
          <p:cNvGrpSpPr>
            <a:grpSpLocks noChangeAspect="1"/>
          </p:cNvGrpSpPr>
          <p:nvPr/>
        </p:nvGrpSpPr>
        <p:grpSpPr>
          <a:xfrm>
            <a:off x="1849008" y="4254633"/>
            <a:ext cx="3941765" cy="640080"/>
            <a:chOff x="6359857" y="5670041"/>
            <a:chExt cx="4504874" cy="731520"/>
          </a:xfrm>
        </p:grpSpPr>
        <p:sp>
          <p:nvSpPr>
            <p:cNvPr id="1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Anthony Del Pozo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23" name="Picture Placeholder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26" name="Group 14"/>
          <p:cNvGrpSpPr>
            <a:grpSpLocks noChangeAspect="1"/>
          </p:cNvGrpSpPr>
          <p:nvPr/>
        </p:nvGrpSpPr>
        <p:grpSpPr>
          <a:xfrm>
            <a:off x="1849007" y="5070732"/>
            <a:ext cx="3941765" cy="640080"/>
            <a:chOff x="6359857" y="5670041"/>
            <a:chExt cx="4504874" cy="731520"/>
          </a:xfrm>
        </p:grpSpPr>
        <p:sp>
          <p:nvSpPr>
            <p:cNvPr id="27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8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Alessandra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 </a:t>
              </a:r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Draxl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29" name="Picture Placeholder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0" name="Group 14"/>
          <p:cNvGrpSpPr>
            <a:grpSpLocks noChangeAspect="1"/>
          </p:cNvGrpSpPr>
          <p:nvPr/>
        </p:nvGrpSpPr>
        <p:grpSpPr>
          <a:xfrm>
            <a:off x="1849007" y="5899094"/>
            <a:ext cx="3941765" cy="640080"/>
            <a:chOff x="6359857" y="5670041"/>
            <a:chExt cx="4504874" cy="731520"/>
          </a:xfrm>
        </p:grpSpPr>
        <p:sp>
          <p:nvSpPr>
            <p:cNvPr id="31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Alejandro García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33" name="Picture Placeholder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8" name="Group 14"/>
          <p:cNvGrpSpPr>
            <a:grpSpLocks noChangeAspect="1"/>
          </p:cNvGrpSpPr>
          <p:nvPr/>
        </p:nvGrpSpPr>
        <p:grpSpPr>
          <a:xfrm>
            <a:off x="6076711" y="3438534"/>
            <a:ext cx="3941765" cy="640080"/>
            <a:chOff x="6359857" y="5670041"/>
            <a:chExt cx="4504874" cy="731520"/>
          </a:xfrm>
        </p:grpSpPr>
        <p:sp>
          <p:nvSpPr>
            <p:cNvPr id="39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40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Frantz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 Pacheco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41" name="Picture Placeholder 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42" name="Group 14"/>
          <p:cNvGrpSpPr>
            <a:grpSpLocks noChangeAspect="1"/>
          </p:cNvGrpSpPr>
          <p:nvPr/>
        </p:nvGrpSpPr>
        <p:grpSpPr>
          <a:xfrm>
            <a:off x="6076710" y="4254633"/>
            <a:ext cx="3941765" cy="640080"/>
            <a:chOff x="6359857" y="5670041"/>
            <a:chExt cx="4504874" cy="731520"/>
          </a:xfrm>
        </p:grpSpPr>
        <p:sp>
          <p:nvSpPr>
            <p:cNvPr id="43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44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Ivan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 Palomares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45" name="Picture Placeholder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46" name="Group 14"/>
          <p:cNvGrpSpPr>
            <a:grpSpLocks noChangeAspect="1"/>
          </p:cNvGrpSpPr>
          <p:nvPr/>
        </p:nvGrpSpPr>
        <p:grpSpPr>
          <a:xfrm>
            <a:off x="6076710" y="5058166"/>
            <a:ext cx="3941765" cy="640080"/>
            <a:chOff x="6359857" y="5670041"/>
            <a:chExt cx="4504874" cy="731520"/>
          </a:xfrm>
        </p:grpSpPr>
        <p:sp>
          <p:nvSpPr>
            <p:cNvPr id="47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48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Karen T</a:t>
              </a:r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rrillo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49" name="Picture Placeholder 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303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38"/>
          <p:cNvGrpSpPr/>
          <p:nvPr/>
        </p:nvGrpSpPr>
        <p:grpSpPr>
          <a:xfrm>
            <a:off x="858810" y="1540580"/>
            <a:ext cx="5166071" cy="1088295"/>
            <a:chOff x="644107" y="1330751"/>
            <a:chExt cx="3874553" cy="816221"/>
          </a:xfrm>
        </p:grpSpPr>
        <p:sp>
          <p:nvSpPr>
            <p:cNvPr id="38" name="Rounded Rectangle 3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7" name="Isosceles Triangle 36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858810" y="2949806"/>
            <a:ext cx="5166071" cy="1088295"/>
            <a:chOff x="644107" y="1330751"/>
            <a:chExt cx="3874553" cy="816221"/>
          </a:xfrm>
        </p:grpSpPr>
        <p:sp>
          <p:nvSpPr>
            <p:cNvPr id="49" name="Rounded Rectangle 48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858810" y="4369561"/>
            <a:ext cx="5166071" cy="1088295"/>
            <a:chOff x="644107" y="1330751"/>
            <a:chExt cx="3874553" cy="816221"/>
          </a:xfrm>
        </p:grpSpPr>
        <p:sp>
          <p:nvSpPr>
            <p:cNvPr id="60" name="Rounded Rectangle 59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69" name="Isosceles Triangle 68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2" name="Group 73"/>
          <p:cNvGrpSpPr/>
          <p:nvPr/>
        </p:nvGrpSpPr>
        <p:grpSpPr>
          <a:xfrm flipH="1">
            <a:off x="6166274" y="2223634"/>
            <a:ext cx="5166071" cy="1088295"/>
            <a:chOff x="644107" y="1330751"/>
            <a:chExt cx="3874553" cy="816221"/>
          </a:xfrm>
        </p:grpSpPr>
        <p:sp>
          <p:nvSpPr>
            <p:cNvPr id="75" name="Rounded Rectangle 74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77" name="Isosceles Triangle 76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4" name="Group 81"/>
          <p:cNvGrpSpPr/>
          <p:nvPr/>
        </p:nvGrpSpPr>
        <p:grpSpPr>
          <a:xfrm flipH="1">
            <a:off x="6166274" y="3632860"/>
            <a:ext cx="5166071" cy="1088295"/>
            <a:chOff x="644107" y="1330751"/>
            <a:chExt cx="3874553" cy="816221"/>
          </a:xfrm>
        </p:grpSpPr>
        <p:sp>
          <p:nvSpPr>
            <p:cNvPr id="83" name="Rounded Rectangle 82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204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85" name="Isosceles Triangle 84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6" name="Group 89"/>
          <p:cNvGrpSpPr/>
          <p:nvPr/>
        </p:nvGrpSpPr>
        <p:grpSpPr>
          <a:xfrm flipH="1">
            <a:off x="6166274" y="5052615"/>
            <a:ext cx="5166071" cy="1088295"/>
            <a:chOff x="644107" y="1330751"/>
            <a:chExt cx="3874553" cy="816221"/>
          </a:xfrm>
        </p:grpSpPr>
        <p:sp>
          <p:nvSpPr>
            <p:cNvPr id="91" name="Rounded Rectangle 90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93" name="Isosceles Triangle 92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7356" y="-21594"/>
            <a:ext cx="5521181" cy="891469"/>
            <a:chOff x="127357" y="-6354"/>
            <a:chExt cx="2524868" cy="891469"/>
          </a:xfrm>
        </p:grpSpPr>
        <p:sp>
          <p:nvSpPr>
            <p:cNvPr id="101" name="Round Same Side Corner Rectangle 10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Trabajo requerido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6" name="Freeform 125"/>
          <p:cNvSpPr>
            <a:spLocks noChangeAspect="1"/>
          </p:cNvSpPr>
          <p:nvPr/>
        </p:nvSpPr>
        <p:spPr bwMode="auto">
          <a:xfrm>
            <a:off x="10817471" y="2322502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 bwMode="auto">
          <a:xfrm>
            <a:off x="6514104" y="2320226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E02</a:t>
            </a:r>
            <a:endParaRPr lang="es-PE" sz="24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 bwMode="auto">
          <a:xfrm>
            <a:off x="4825578" y="3032940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E03</a:t>
            </a:r>
            <a:endParaRPr lang="es-PE" sz="2400" dirty="0">
              <a:latin typeface="+mj-lt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 bwMode="auto">
          <a:xfrm>
            <a:off x="4825578" y="4466002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E05</a:t>
            </a:r>
            <a:endParaRPr lang="es-PE" sz="2400" dirty="0">
              <a:latin typeface="+mj-lt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 bwMode="auto">
          <a:xfrm>
            <a:off x="6512452" y="3741499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E04</a:t>
            </a:r>
            <a:endParaRPr lang="es-PE" sz="2400" dirty="0">
              <a:latin typeface="+mj-lt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6519174" y="5148060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E06</a:t>
            </a:r>
            <a:endParaRPr lang="es-PE" sz="2400" dirty="0">
              <a:latin typeface="+mj-lt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 bwMode="auto">
          <a:xfrm>
            <a:off x="4829272" y="1613509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E01</a:t>
            </a:r>
            <a:endParaRPr lang="es-PE" sz="2400" dirty="0">
              <a:latin typeface="+mj-lt"/>
            </a:endParaRPr>
          </a:p>
        </p:txBody>
      </p:sp>
      <p:sp>
        <p:nvSpPr>
          <p:cNvPr id="127" name="Freeform 126"/>
          <p:cNvSpPr>
            <a:spLocks noChangeAspect="1"/>
          </p:cNvSpPr>
          <p:nvPr/>
        </p:nvSpPr>
        <p:spPr bwMode="auto">
          <a:xfrm>
            <a:off x="10817470" y="3730590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8" name="Freeform 127"/>
          <p:cNvSpPr>
            <a:spLocks noChangeAspect="1"/>
          </p:cNvSpPr>
          <p:nvPr/>
        </p:nvSpPr>
        <p:spPr bwMode="auto">
          <a:xfrm>
            <a:off x="10817470" y="5150345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9" name="Freeform 128"/>
          <p:cNvSpPr>
            <a:spLocks noChangeAspect="1"/>
          </p:cNvSpPr>
          <p:nvPr/>
        </p:nvSpPr>
        <p:spPr bwMode="auto">
          <a:xfrm rot="10800000">
            <a:off x="961042" y="1638310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0" name="Freeform 129"/>
          <p:cNvSpPr>
            <a:spLocks noChangeAspect="1"/>
          </p:cNvSpPr>
          <p:nvPr/>
        </p:nvSpPr>
        <p:spPr bwMode="auto">
          <a:xfrm rot="10800000">
            <a:off x="961042" y="3044229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1" name="Freeform 130"/>
          <p:cNvSpPr>
            <a:spLocks noChangeAspect="1"/>
          </p:cNvSpPr>
          <p:nvPr/>
        </p:nvSpPr>
        <p:spPr bwMode="auto">
          <a:xfrm rot="10800000">
            <a:off x="963586" y="4466002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2" name="Text Box 10"/>
          <p:cNvSpPr txBox="1">
            <a:spLocks noChangeArrowheads="1"/>
          </p:cNvSpPr>
          <p:nvPr/>
        </p:nvSpPr>
        <p:spPr bwMode="auto">
          <a:xfrm>
            <a:off x="1608682" y="1534582"/>
            <a:ext cx="3183029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smtClean="0">
                <a:solidFill>
                  <a:schemeClr val="bg1"/>
                </a:solidFill>
              </a:rPr>
              <a:t>Fundación del proyecto</a:t>
            </a:r>
            <a:endParaRPr lang="es-PE" b="1" dirty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Acta de Constitución del Proyecto y Matriz de interés / poder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Text Box 10"/>
          <p:cNvSpPr txBox="1">
            <a:spLocks noChangeArrowheads="1"/>
          </p:cNvSpPr>
          <p:nvPr/>
        </p:nvSpPr>
        <p:spPr bwMode="auto">
          <a:xfrm>
            <a:off x="1608682" y="2949806"/>
            <a:ext cx="3183029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Elaboración del presupuesto y </a:t>
            </a:r>
            <a:r>
              <a:rPr lang="es-ES" b="1" dirty="0" smtClean="0">
                <a:solidFill>
                  <a:schemeClr val="bg1"/>
                </a:solidFill>
              </a:rPr>
              <a:t>cronograma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</a:t>
            </a:r>
            <a:r>
              <a:rPr lang="es-ES" sz="1400" dirty="0" smtClean="0">
                <a:solidFill>
                  <a:schemeClr val="bg2">
                    <a:lumMod val="10000"/>
                  </a:schemeClr>
                </a:solidFill>
              </a:rPr>
              <a:t>costos </a:t>
            </a: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y cronograma del proyecto y plan de difusión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4" name="Text Box 10"/>
          <p:cNvSpPr txBox="1">
            <a:spLocks noChangeArrowheads="1"/>
          </p:cNvSpPr>
          <p:nvPr/>
        </p:nvSpPr>
        <p:spPr bwMode="auto">
          <a:xfrm>
            <a:off x="1608682" y="4363889"/>
            <a:ext cx="3183029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>
                <a:solidFill>
                  <a:schemeClr val="bg1"/>
                </a:solidFill>
              </a:rPr>
              <a:t>Elaboración de los </a:t>
            </a:r>
            <a:r>
              <a:rPr lang="es-PE" b="1" dirty="0" smtClean="0">
                <a:solidFill>
                  <a:schemeClr val="bg1"/>
                </a:solidFill>
              </a:rPr>
              <a:t>diseños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slogan, logo y diseño de la campaña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5" name="Text Box 10"/>
          <p:cNvSpPr txBox="1">
            <a:spLocks noChangeArrowheads="1"/>
          </p:cNvSpPr>
          <p:nvPr/>
        </p:nvSpPr>
        <p:spPr bwMode="auto">
          <a:xfrm>
            <a:off x="7535173" y="2202573"/>
            <a:ext cx="31830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Definición del alcance y </a:t>
            </a:r>
            <a:r>
              <a:rPr lang="es-ES" b="1" dirty="0" smtClean="0">
                <a:solidFill>
                  <a:schemeClr val="bg1"/>
                </a:solidFill>
              </a:rPr>
              <a:t>EDT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alcance del proyecto y del producto, así como, el EDT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6" name="Text Box 10"/>
          <p:cNvSpPr txBox="1">
            <a:spLocks noChangeArrowheads="1"/>
          </p:cNvSpPr>
          <p:nvPr/>
        </p:nvSpPr>
        <p:spPr bwMode="auto">
          <a:xfrm>
            <a:off x="7533521" y="3628925"/>
            <a:ext cx="3183029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Elaboración de matriz de riesgos y control de </a:t>
            </a:r>
            <a:r>
              <a:rPr lang="es-ES" b="1" dirty="0" smtClean="0">
                <a:solidFill>
                  <a:schemeClr val="bg1"/>
                </a:solidFill>
              </a:rPr>
              <a:t>cambio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2">
                    <a:lumMod val="10000"/>
                  </a:schemeClr>
                </a:solidFill>
              </a:rPr>
              <a:t>Elaborar </a:t>
            </a: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matriz de riesgos relacionados al proyecto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Text Box 10"/>
          <p:cNvSpPr txBox="1">
            <a:spLocks noChangeArrowheads="1"/>
          </p:cNvSpPr>
          <p:nvPr/>
        </p:nvSpPr>
        <p:spPr bwMode="auto">
          <a:xfrm>
            <a:off x="7540243" y="5063514"/>
            <a:ext cx="3183029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Definición del plan de </a:t>
            </a:r>
            <a:r>
              <a:rPr lang="es-ES" b="1" dirty="0" smtClean="0">
                <a:solidFill>
                  <a:schemeClr val="bg1"/>
                </a:solidFill>
              </a:rPr>
              <a:t>comunicaciones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Redactar plan de difusión y elaborar presentación de alto impacto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45472" y="1379308"/>
            <a:ext cx="102145" cy="5029200"/>
            <a:chOff x="6045472" y="1379308"/>
            <a:chExt cx="102145" cy="5029200"/>
          </a:xfrm>
          <a:solidFill>
            <a:schemeClr val="bg1">
              <a:lumMod val="75000"/>
            </a:schemeClr>
          </a:solidFill>
        </p:grpSpPr>
        <p:cxnSp>
          <p:nvCxnSpPr>
            <p:cNvPr id="68" name="Straight Connector 67"/>
            <p:cNvCxnSpPr/>
            <p:nvPr/>
          </p:nvCxnSpPr>
          <p:spPr>
            <a:xfrm flipV="1">
              <a:off x="6096000" y="1379308"/>
              <a:ext cx="0" cy="502920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onnector 20"/>
            <p:cNvSpPr>
              <a:spLocks noChangeAspect="1"/>
            </p:cNvSpPr>
            <p:nvPr/>
          </p:nvSpPr>
          <p:spPr>
            <a:xfrm flipV="1">
              <a:off x="6050280" y="200293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8" name="Flowchart: Connector 137"/>
            <p:cNvSpPr>
              <a:spLocks noChangeAspect="1"/>
            </p:cNvSpPr>
            <p:nvPr/>
          </p:nvSpPr>
          <p:spPr>
            <a:xfrm flipV="1">
              <a:off x="6045472" y="2672276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9" name="Flowchart: Connector 138"/>
            <p:cNvSpPr>
              <a:spLocks noChangeAspect="1"/>
            </p:cNvSpPr>
            <p:nvPr/>
          </p:nvSpPr>
          <p:spPr>
            <a:xfrm flipV="1">
              <a:off x="6054448" y="3408851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0" name="Flowchart: Connector 139"/>
            <p:cNvSpPr>
              <a:spLocks noChangeAspect="1"/>
            </p:cNvSpPr>
            <p:nvPr/>
          </p:nvSpPr>
          <p:spPr>
            <a:xfrm flipV="1">
              <a:off x="6050986" y="409521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1" name="Flowchart: Connector 140"/>
            <p:cNvSpPr>
              <a:spLocks noChangeAspect="1"/>
            </p:cNvSpPr>
            <p:nvPr/>
          </p:nvSpPr>
          <p:spPr>
            <a:xfrm flipV="1">
              <a:off x="6056177" y="4832676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2" name="Flowchart: Connector 141"/>
            <p:cNvSpPr>
              <a:spLocks noChangeAspect="1"/>
            </p:cNvSpPr>
            <p:nvPr/>
          </p:nvSpPr>
          <p:spPr>
            <a:xfrm flipV="1">
              <a:off x="6048520" y="551987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7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decel="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900" decel="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900" decel="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decel="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26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/>
      <p:bldP spid="134" grpId="0"/>
      <p:bldP spid="135" grpId="0"/>
      <p:bldP spid="136" grpId="0"/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1131570"/>
            <a:ext cx="12192000" cy="546354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6323528" y="3146307"/>
            <a:ext cx="1106781" cy="1143123"/>
            <a:chOff x="4684585" y="2228419"/>
            <a:chExt cx="926943" cy="957380"/>
          </a:xfrm>
        </p:grpSpPr>
        <p:sp>
          <p:nvSpPr>
            <p:cNvPr id="2225" name="Freeform 177"/>
            <p:cNvSpPr>
              <a:spLocks/>
            </p:cNvSpPr>
            <p:nvPr/>
          </p:nvSpPr>
          <p:spPr bwMode="auto">
            <a:xfrm>
              <a:off x="4684585" y="2228419"/>
              <a:ext cx="926943" cy="246263"/>
            </a:xfrm>
            <a:custGeom>
              <a:avLst/>
              <a:gdLst/>
              <a:ahLst/>
              <a:cxnLst>
                <a:cxn ang="0">
                  <a:pos x="335" y="89"/>
                </a:cxn>
                <a:cxn ang="0">
                  <a:pos x="0" y="0"/>
                </a:cxn>
                <a:cxn ang="0">
                  <a:pos x="224" y="81"/>
                </a:cxn>
                <a:cxn ang="0">
                  <a:pos x="335" y="89"/>
                </a:cxn>
              </a:cxnLst>
              <a:rect l="0" t="0" r="r" b="b"/>
              <a:pathLst>
                <a:path w="335" h="89">
                  <a:moveTo>
                    <a:pt x="335" y="89"/>
                  </a:moveTo>
                  <a:lnTo>
                    <a:pt x="0" y="0"/>
                  </a:lnTo>
                  <a:lnTo>
                    <a:pt x="224" y="81"/>
                  </a:lnTo>
                  <a:lnTo>
                    <a:pt x="335" y="8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6" name="Freeform 178"/>
            <p:cNvSpPr>
              <a:spLocks/>
            </p:cNvSpPr>
            <p:nvPr/>
          </p:nvSpPr>
          <p:spPr bwMode="auto">
            <a:xfrm>
              <a:off x="5304391" y="2452546"/>
              <a:ext cx="307137" cy="733253"/>
            </a:xfrm>
            <a:custGeom>
              <a:avLst/>
              <a:gdLst/>
              <a:ahLst/>
              <a:cxnLst>
                <a:cxn ang="0">
                  <a:pos x="0" y="265"/>
                </a:cxn>
                <a:cxn ang="0">
                  <a:pos x="111" y="8"/>
                </a:cxn>
                <a:cxn ang="0">
                  <a:pos x="0" y="0"/>
                </a:cxn>
                <a:cxn ang="0">
                  <a:pos x="0" y="265"/>
                </a:cxn>
              </a:cxnLst>
              <a:rect l="0" t="0" r="r" b="b"/>
              <a:pathLst>
                <a:path w="111" h="265">
                  <a:moveTo>
                    <a:pt x="0" y="265"/>
                  </a:moveTo>
                  <a:lnTo>
                    <a:pt x="111" y="8"/>
                  </a:ln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7" name="Freeform 179"/>
            <p:cNvSpPr>
              <a:spLocks/>
            </p:cNvSpPr>
            <p:nvPr/>
          </p:nvSpPr>
          <p:spPr bwMode="auto">
            <a:xfrm>
              <a:off x="4684585" y="2228419"/>
              <a:ext cx="619806" cy="957379"/>
            </a:xfrm>
            <a:custGeom>
              <a:avLst/>
              <a:gdLst/>
              <a:ahLst/>
              <a:cxnLst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224" y="346"/>
                </a:cxn>
              </a:cxnLst>
              <a:rect l="0" t="0" r="r" b="b"/>
              <a:pathLst>
                <a:path w="224" h="346">
                  <a:moveTo>
                    <a:pt x="224" y="346"/>
                  </a:moveTo>
                  <a:lnTo>
                    <a:pt x="224" y="81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24" y="3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76691" y="3146307"/>
            <a:ext cx="1106781" cy="1143123"/>
            <a:chOff x="3137836" y="2228419"/>
            <a:chExt cx="926943" cy="957380"/>
          </a:xfrm>
        </p:grpSpPr>
        <p:sp>
          <p:nvSpPr>
            <p:cNvPr id="2228" name="Freeform 180"/>
            <p:cNvSpPr>
              <a:spLocks/>
            </p:cNvSpPr>
            <p:nvPr/>
          </p:nvSpPr>
          <p:spPr bwMode="auto">
            <a:xfrm>
              <a:off x="3137836" y="2228419"/>
              <a:ext cx="926943" cy="246263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35" y="0"/>
                </a:cxn>
                <a:cxn ang="0">
                  <a:pos x="112" y="81"/>
                </a:cxn>
                <a:cxn ang="0">
                  <a:pos x="0" y="89"/>
                </a:cxn>
              </a:cxnLst>
              <a:rect l="0" t="0" r="r" b="b"/>
              <a:pathLst>
                <a:path w="335" h="89">
                  <a:moveTo>
                    <a:pt x="0" y="89"/>
                  </a:moveTo>
                  <a:lnTo>
                    <a:pt x="335" y="0"/>
                  </a:lnTo>
                  <a:lnTo>
                    <a:pt x="112" y="81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9" name="Freeform 181"/>
            <p:cNvSpPr>
              <a:spLocks/>
            </p:cNvSpPr>
            <p:nvPr/>
          </p:nvSpPr>
          <p:spPr bwMode="auto">
            <a:xfrm>
              <a:off x="3137836" y="2452546"/>
              <a:ext cx="309903" cy="733253"/>
            </a:xfrm>
            <a:custGeom>
              <a:avLst/>
              <a:gdLst/>
              <a:ahLst/>
              <a:cxnLst>
                <a:cxn ang="0">
                  <a:pos x="112" y="265"/>
                </a:cxn>
                <a:cxn ang="0">
                  <a:pos x="0" y="8"/>
                </a:cxn>
                <a:cxn ang="0">
                  <a:pos x="112" y="0"/>
                </a:cxn>
                <a:cxn ang="0">
                  <a:pos x="112" y="265"/>
                </a:cxn>
              </a:cxnLst>
              <a:rect l="0" t="0" r="r" b="b"/>
              <a:pathLst>
                <a:path w="112" h="265">
                  <a:moveTo>
                    <a:pt x="112" y="265"/>
                  </a:moveTo>
                  <a:lnTo>
                    <a:pt x="0" y="8"/>
                  </a:lnTo>
                  <a:lnTo>
                    <a:pt x="112" y="0"/>
                  </a:lnTo>
                  <a:lnTo>
                    <a:pt x="112" y="2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0" name="Freeform 182"/>
            <p:cNvSpPr>
              <a:spLocks/>
            </p:cNvSpPr>
            <p:nvPr/>
          </p:nvSpPr>
          <p:spPr bwMode="auto">
            <a:xfrm>
              <a:off x="3447739" y="2228419"/>
              <a:ext cx="617040" cy="95737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0" y="81"/>
                </a:cxn>
                <a:cxn ang="0">
                  <a:pos x="223" y="0"/>
                </a:cxn>
                <a:cxn ang="0">
                  <a:pos x="223" y="267"/>
                </a:cxn>
                <a:cxn ang="0">
                  <a:pos x="0" y="346"/>
                </a:cxn>
              </a:cxnLst>
              <a:rect l="0" t="0" r="r" b="b"/>
              <a:pathLst>
                <a:path w="223" h="346">
                  <a:moveTo>
                    <a:pt x="0" y="346"/>
                  </a:moveTo>
                  <a:lnTo>
                    <a:pt x="0" y="81"/>
                  </a:lnTo>
                  <a:lnTo>
                    <a:pt x="223" y="0"/>
                  </a:lnTo>
                  <a:lnTo>
                    <a:pt x="223" y="267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216747" y="4570254"/>
            <a:ext cx="1473504" cy="1172855"/>
            <a:chOff x="3757642" y="3420992"/>
            <a:chExt cx="1234078" cy="982281"/>
          </a:xfrm>
        </p:grpSpPr>
        <p:sp>
          <p:nvSpPr>
            <p:cNvPr id="2231" name="Freeform 183"/>
            <p:cNvSpPr>
              <a:spLocks/>
            </p:cNvSpPr>
            <p:nvPr/>
          </p:nvSpPr>
          <p:spPr bwMode="auto">
            <a:xfrm>
              <a:off x="3757642" y="3420992"/>
              <a:ext cx="1234078" cy="442718"/>
            </a:xfrm>
            <a:custGeom>
              <a:avLst/>
              <a:gdLst/>
              <a:ahLst/>
              <a:cxnLst>
                <a:cxn ang="0">
                  <a:pos x="224" y="160"/>
                </a:cxn>
                <a:cxn ang="0">
                  <a:pos x="0" y="81"/>
                </a:cxn>
                <a:cxn ang="0">
                  <a:pos x="224" y="0"/>
                </a:cxn>
                <a:cxn ang="0">
                  <a:pos x="446" y="81"/>
                </a:cxn>
                <a:cxn ang="0">
                  <a:pos x="224" y="160"/>
                </a:cxn>
              </a:cxnLst>
              <a:rect l="0" t="0" r="r" b="b"/>
              <a:pathLst>
                <a:path w="446" h="160">
                  <a:moveTo>
                    <a:pt x="224" y="160"/>
                  </a:moveTo>
                  <a:lnTo>
                    <a:pt x="0" y="81"/>
                  </a:lnTo>
                  <a:lnTo>
                    <a:pt x="224" y="0"/>
                  </a:lnTo>
                  <a:lnTo>
                    <a:pt x="446" y="81"/>
                  </a:lnTo>
                  <a:lnTo>
                    <a:pt x="224" y="16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2" name="Freeform 184"/>
            <p:cNvSpPr>
              <a:spLocks/>
            </p:cNvSpPr>
            <p:nvPr/>
          </p:nvSpPr>
          <p:spPr bwMode="auto">
            <a:xfrm>
              <a:off x="4377448" y="3645118"/>
              <a:ext cx="614272" cy="758155"/>
            </a:xfrm>
            <a:custGeom>
              <a:avLst/>
              <a:gdLst/>
              <a:ahLst/>
              <a:cxnLst>
                <a:cxn ang="0">
                  <a:pos x="0" y="274"/>
                </a:cxn>
                <a:cxn ang="0">
                  <a:pos x="0" y="79"/>
                </a:cxn>
                <a:cxn ang="0">
                  <a:pos x="222" y="0"/>
                </a:cxn>
                <a:cxn ang="0">
                  <a:pos x="0" y="274"/>
                </a:cxn>
              </a:cxnLst>
              <a:rect l="0" t="0" r="r" b="b"/>
              <a:pathLst>
                <a:path w="222" h="274">
                  <a:moveTo>
                    <a:pt x="0" y="274"/>
                  </a:moveTo>
                  <a:lnTo>
                    <a:pt x="0" y="79"/>
                  </a:lnTo>
                  <a:lnTo>
                    <a:pt x="222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3" name="Freeform 185"/>
            <p:cNvSpPr>
              <a:spLocks/>
            </p:cNvSpPr>
            <p:nvPr/>
          </p:nvSpPr>
          <p:spPr bwMode="auto">
            <a:xfrm>
              <a:off x="3757642" y="3645118"/>
              <a:ext cx="619806" cy="758155"/>
            </a:xfrm>
            <a:custGeom>
              <a:avLst/>
              <a:gdLst/>
              <a:ahLst/>
              <a:cxnLst>
                <a:cxn ang="0">
                  <a:pos x="224" y="274"/>
                </a:cxn>
                <a:cxn ang="0">
                  <a:pos x="224" y="79"/>
                </a:cxn>
                <a:cxn ang="0">
                  <a:pos x="0" y="0"/>
                </a:cxn>
                <a:cxn ang="0">
                  <a:pos x="224" y="274"/>
                </a:cxn>
              </a:cxnLst>
              <a:rect l="0" t="0" r="r" b="b"/>
              <a:pathLst>
                <a:path w="224" h="274">
                  <a:moveTo>
                    <a:pt x="224" y="274"/>
                  </a:moveTo>
                  <a:lnTo>
                    <a:pt x="224" y="79"/>
                  </a:lnTo>
                  <a:lnTo>
                    <a:pt x="0" y="0"/>
                  </a:lnTo>
                  <a:lnTo>
                    <a:pt x="224" y="27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216747" y="3281764"/>
            <a:ext cx="1473504" cy="1407427"/>
            <a:chOff x="3757642" y="2341866"/>
            <a:chExt cx="1234078" cy="1178738"/>
          </a:xfrm>
        </p:grpSpPr>
        <p:sp>
          <p:nvSpPr>
            <p:cNvPr id="2234" name="Freeform 186"/>
            <p:cNvSpPr>
              <a:spLocks/>
            </p:cNvSpPr>
            <p:nvPr/>
          </p:nvSpPr>
          <p:spPr bwMode="auto">
            <a:xfrm>
              <a:off x="4377448" y="2563225"/>
              <a:ext cx="614272" cy="95737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346"/>
                </a:cxn>
                <a:cxn ang="0">
                  <a:pos x="222" y="266"/>
                </a:cxn>
                <a:cxn ang="0">
                  <a:pos x="222" y="0"/>
                </a:cxn>
                <a:cxn ang="0">
                  <a:pos x="0" y="81"/>
                </a:cxn>
              </a:cxnLst>
              <a:rect l="0" t="0" r="r" b="b"/>
              <a:pathLst>
                <a:path w="222" h="346">
                  <a:moveTo>
                    <a:pt x="0" y="81"/>
                  </a:moveTo>
                  <a:lnTo>
                    <a:pt x="0" y="346"/>
                  </a:lnTo>
                  <a:lnTo>
                    <a:pt x="222" y="266"/>
                  </a:lnTo>
                  <a:lnTo>
                    <a:pt x="222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5" name="Freeform 187"/>
            <p:cNvSpPr>
              <a:spLocks/>
            </p:cNvSpPr>
            <p:nvPr/>
          </p:nvSpPr>
          <p:spPr bwMode="auto">
            <a:xfrm>
              <a:off x="3757642" y="2341866"/>
              <a:ext cx="1234078" cy="44548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80"/>
                </a:cxn>
                <a:cxn ang="0">
                  <a:pos x="224" y="161"/>
                </a:cxn>
                <a:cxn ang="0">
                  <a:pos x="446" y="80"/>
                </a:cxn>
                <a:cxn ang="0">
                  <a:pos x="224" y="0"/>
                </a:cxn>
              </a:cxnLst>
              <a:rect l="0" t="0" r="r" b="b"/>
              <a:pathLst>
                <a:path w="446" h="161">
                  <a:moveTo>
                    <a:pt x="224" y="0"/>
                  </a:moveTo>
                  <a:lnTo>
                    <a:pt x="0" y="80"/>
                  </a:lnTo>
                  <a:lnTo>
                    <a:pt x="224" y="161"/>
                  </a:lnTo>
                  <a:lnTo>
                    <a:pt x="446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6" name="Freeform 188"/>
            <p:cNvSpPr>
              <a:spLocks/>
            </p:cNvSpPr>
            <p:nvPr/>
          </p:nvSpPr>
          <p:spPr bwMode="auto">
            <a:xfrm>
              <a:off x="3757642" y="2563225"/>
              <a:ext cx="619806" cy="957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6"/>
                </a:cxn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</a:cxnLst>
              <a:rect l="0" t="0" r="r" b="b"/>
              <a:pathLst>
                <a:path w="224" h="346">
                  <a:moveTo>
                    <a:pt x="0" y="0"/>
                  </a:moveTo>
                  <a:lnTo>
                    <a:pt x="0" y="266"/>
                  </a:lnTo>
                  <a:lnTo>
                    <a:pt x="224" y="346"/>
                  </a:lnTo>
                  <a:lnTo>
                    <a:pt x="22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216747" y="2244364"/>
            <a:ext cx="1473504" cy="1172856"/>
            <a:chOff x="3757642" y="1473031"/>
            <a:chExt cx="1234078" cy="982282"/>
          </a:xfrm>
        </p:grpSpPr>
        <p:sp>
          <p:nvSpPr>
            <p:cNvPr id="2237" name="Freeform 189"/>
            <p:cNvSpPr>
              <a:spLocks/>
            </p:cNvSpPr>
            <p:nvPr/>
          </p:nvSpPr>
          <p:spPr bwMode="auto">
            <a:xfrm>
              <a:off x="4377448" y="1473031"/>
              <a:ext cx="614272" cy="98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5"/>
                </a:cxn>
                <a:cxn ang="0">
                  <a:pos x="222" y="274"/>
                </a:cxn>
                <a:cxn ang="0">
                  <a:pos x="0" y="0"/>
                </a:cxn>
              </a:cxnLst>
              <a:rect l="0" t="0" r="r" b="b"/>
              <a:pathLst>
                <a:path w="222" h="355">
                  <a:moveTo>
                    <a:pt x="0" y="0"/>
                  </a:moveTo>
                  <a:lnTo>
                    <a:pt x="0" y="355"/>
                  </a:lnTo>
                  <a:lnTo>
                    <a:pt x="22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8" name="Freeform 190"/>
            <p:cNvSpPr>
              <a:spLocks/>
            </p:cNvSpPr>
            <p:nvPr/>
          </p:nvSpPr>
          <p:spPr bwMode="auto">
            <a:xfrm>
              <a:off x="3757642" y="1473031"/>
              <a:ext cx="619806" cy="982282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4" y="355"/>
                </a:cxn>
                <a:cxn ang="0">
                  <a:pos x="0" y="274"/>
                </a:cxn>
                <a:cxn ang="0">
                  <a:pos x="224" y="0"/>
                </a:cxn>
              </a:cxnLst>
              <a:rect l="0" t="0" r="r" b="b"/>
              <a:pathLst>
                <a:path w="224" h="355">
                  <a:moveTo>
                    <a:pt x="224" y="0"/>
                  </a:moveTo>
                  <a:lnTo>
                    <a:pt x="224" y="355"/>
                  </a:lnTo>
                  <a:lnTo>
                    <a:pt x="0" y="27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496514" y="3694740"/>
            <a:ext cx="1106781" cy="1143123"/>
            <a:chOff x="3154438" y="2687739"/>
            <a:chExt cx="926943" cy="957380"/>
          </a:xfrm>
        </p:grpSpPr>
        <p:sp>
          <p:nvSpPr>
            <p:cNvPr id="2239" name="Freeform 191"/>
            <p:cNvSpPr>
              <a:spLocks/>
            </p:cNvSpPr>
            <p:nvPr/>
          </p:nvSpPr>
          <p:spPr bwMode="auto">
            <a:xfrm>
              <a:off x="3154438" y="2911866"/>
              <a:ext cx="926943" cy="733253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335" y="265"/>
                </a:cxn>
                <a:cxn ang="0">
                  <a:pos x="335" y="0"/>
                </a:cxn>
                <a:cxn ang="0">
                  <a:pos x="0" y="176"/>
                </a:cxn>
              </a:cxnLst>
              <a:rect l="0" t="0" r="r" b="b"/>
              <a:pathLst>
                <a:path w="335" h="265">
                  <a:moveTo>
                    <a:pt x="0" y="176"/>
                  </a:moveTo>
                  <a:lnTo>
                    <a:pt x="335" y="265"/>
                  </a:lnTo>
                  <a:lnTo>
                    <a:pt x="335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0" name="Freeform 192"/>
            <p:cNvSpPr>
              <a:spLocks/>
            </p:cNvSpPr>
            <p:nvPr/>
          </p:nvSpPr>
          <p:spPr bwMode="auto">
            <a:xfrm>
              <a:off x="3154438" y="2687739"/>
              <a:ext cx="926943" cy="711117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57"/>
                </a:cxn>
                <a:cxn ang="0">
                  <a:pos x="335" y="81"/>
                </a:cxn>
                <a:cxn ang="0">
                  <a:pos x="112" y="0"/>
                </a:cxn>
              </a:cxnLst>
              <a:rect l="0" t="0" r="r" b="b"/>
              <a:pathLst>
                <a:path w="335" h="257">
                  <a:moveTo>
                    <a:pt x="112" y="0"/>
                  </a:moveTo>
                  <a:lnTo>
                    <a:pt x="0" y="257"/>
                  </a:lnTo>
                  <a:lnTo>
                    <a:pt x="335" y="8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323528" y="3688132"/>
            <a:ext cx="1106781" cy="1139819"/>
            <a:chOff x="4684585" y="2682205"/>
            <a:chExt cx="926943" cy="954612"/>
          </a:xfrm>
        </p:grpSpPr>
        <p:sp>
          <p:nvSpPr>
            <p:cNvPr id="2241" name="Freeform 193"/>
            <p:cNvSpPr>
              <a:spLocks/>
            </p:cNvSpPr>
            <p:nvPr/>
          </p:nvSpPr>
          <p:spPr bwMode="auto">
            <a:xfrm>
              <a:off x="4684585" y="2903564"/>
              <a:ext cx="926943" cy="733253"/>
            </a:xfrm>
            <a:custGeom>
              <a:avLst/>
              <a:gdLst/>
              <a:ahLst/>
              <a:cxnLst>
                <a:cxn ang="0">
                  <a:pos x="335" y="177"/>
                </a:cxn>
                <a:cxn ang="0">
                  <a:pos x="0" y="265"/>
                </a:cxn>
                <a:cxn ang="0">
                  <a:pos x="0" y="0"/>
                </a:cxn>
                <a:cxn ang="0">
                  <a:pos x="335" y="177"/>
                </a:cxn>
              </a:cxnLst>
              <a:rect l="0" t="0" r="r" b="b"/>
              <a:pathLst>
                <a:path w="335" h="265">
                  <a:moveTo>
                    <a:pt x="335" y="177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35" y="1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2" name="Freeform 194"/>
            <p:cNvSpPr>
              <a:spLocks/>
            </p:cNvSpPr>
            <p:nvPr/>
          </p:nvSpPr>
          <p:spPr bwMode="auto">
            <a:xfrm>
              <a:off x="4684585" y="2682205"/>
              <a:ext cx="926943" cy="711117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335" y="257"/>
                </a:cxn>
                <a:cxn ang="0">
                  <a:pos x="0" y="80"/>
                </a:cxn>
                <a:cxn ang="0">
                  <a:pos x="224" y="0"/>
                </a:cxn>
              </a:cxnLst>
              <a:rect l="0" t="0" r="r" b="b"/>
              <a:pathLst>
                <a:path w="335" h="257">
                  <a:moveTo>
                    <a:pt x="224" y="0"/>
                  </a:moveTo>
                  <a:lnTo>
                    <a:pt x="335" y="257"/>
                  </a:lnTo>
                  <a:lnTo>
                    <a:pt x="0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6" y="-21594"/>
            <a:ext cx="4719363" cy="891469"/>
            <a:chOff x="127357" y="-6354"/>
            <a:chExt cx="2524868" cy="891469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Exclusiones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9446" y="2667517"/>
            <a:ext cx="4565621" cy="430887"/>
            <a:chOff x="4253748" y="2893197"/>
            <a:chExt cx="4565621" cy="430887"/>
          </a:xfrm>
        </p:grpSpPr>
        <p:sp>
          <p:nvSpPr>
            <p:cNvPr id="51" name="TextBox 50"/>
            <p:cNvSpPr txBox="1"/>
            <p:nvPr/>
          </p:nvSpPr>
          <p:spPr>
            <a:xfrm>
              <a:off x="5517010" y="2893197"/>
              <a:ext cx="33023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se utilizarán otros canales de difusión en este proyecto.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2</a:t>
              </a:r>
              <a:endParaRPr lang="es-P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59224" y="3972785"/>
            <a:ext cx="4565621" cy="430887"/>
            <a:chOff x="4253748" y="2893197"/>
            <a:chExt cx="4565621" cy="430887"/>
          </a:xfrm>
        </p:grpSpPr>
        <p:sp>
          <p:nvSpPr>
            <p:cNvPr id="54" name="TextBox 53"/>
            <p:cNvSpPr txBox="1"/>
            <p:nvPr/>
          </p:nvSpPr>
          <p:spPr>
            <a:xfrm>
              <a:off x="5517010" y="2893197"/>
              <a:ext cx="33023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se 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consideran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entrevistas televisivas dentro del plan de 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difusión.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3</a:t>
              </a:r>
              <a:endParaRPr lang="es-PE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43792" y="1300237"/>
            <a:ext cx="4565621" cy="430887"/>
            <a:chOff x="4253748" y="2893197"/>
            <a:chExt cx="4565621" cy="430887"/>
          </a:xfrm>
        </p:grpSpPr>
        <p:sp>
          <p:nvSpPr>
            <p:cNvPr id="57" name="TextBox 56"/>
            <p:cNvSpPr txBox="1"/>
            <p:nvPr/>
          </p:nvSpPr>
          <p:spPr>
            <a:xfrm>
              <a:off x="5517010" y="2893197"/>
              <a:ext cx="33023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se realizará página web a medida, sino en </a:t>
              </a:r>
              <a:r>
                <a:rPr lang="es-PE" sz="1400" dirty="0" err="1">
                  <a:solidFill>
                    <a:schemeClr val="bg1">
                      <a:lumMod val="85000"/>
                    </a:schemeClr>
                  </a:solidFill>
                </a:rPr>
                <a:t>Wordpress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1</a:t>
              </a:r>
              <a:endParaRPr lang="es-PE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8556" y="5728668"/>
            <a:ext cx="4565621" cy="407759"/>
            <a:chOff x="4253748" y="2893197"/>
            <a:chExt cx="4565621" cy="407759"/>
          </a:xfrm>
        </p:grpSpPr>
        <p:sp>
          <p:nvSpPr>
            <p:cNvPr id="60" name="TextBox 59"/>
            <p:cNvSpPr txBox="1"/>
            <p:nvPr/>
          </p:nvSpPr>
          <p:spPr>
            <a:xfrm>
              <a:off x="5517010" y="2893197"/>
              <a:ext cx="33023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se 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consideran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mítines masivos.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4</a:t>
              </a:r>
              <a:endParaRPr lang="es-PE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38584" y="2570051"/>
            <a:ext cx="4565621" cy="407759"/>
            <a:chOff x="4253748" y="2893197"/>
            <a:chExt cx="4565621" cy="407759"/>
          </a:xfrm>
        </p:grpSpPr>
        <p:sp>
          <p:nvSpPr>
            <p:cNvPr id="63" name="TextBox 62"/>
            <p:cNvSpPr txBox="1"/>
            <p:nvPr/>
          </p:nvSpPr>
          <p:spPr>
            <a:xfrm>
              <a:off x="5517010" y="2893197"/>
              <a:ext cx="33023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Ejecución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del plan de comunicaciones.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6</a:t>
              </a:r>
              <a:endParaRPr lang="es-PE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1083" y="4258304"/>
            <a:ext cx="4565621" cy="407759"/>
            <a:chOff x="4253748" y="2893197"/>
            <a:chExt cx="4565621" cy="407759"/>
          </a:xfrm>
        </p:grpSpPr>
        <p:sp>
          <p:nvSpPr>
            <p:cNvPr id="66" name="TextBox 65"/>
            <p:cNvSpPr txBox="1"/>
            <p:nvPr/>
          </p:nvSpPr>
          <p:spPr>
            <a:xfrm>
              <a:off x="5517010" y="2893197"/>
              <a:ext cx="33023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Ejecución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del proyecto.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5</a:t>
              </a:r>
              <a:endParaRPr lang="es-P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7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 bwMode="auto">
          <a:xfrm>
            <a:off x="13758" y="1153886"/>
            <a:ext cx="12192000" cy="5320242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5842000" y="1672468"/>
            <a:ext cx="498357" cy="518584"/>
            <a:chOff x="4381500" y="1246187"/>
            <a:chExt cx="373768" cy="388938"/>
          </a:xfrm>
        </p:grpSpPr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4381500" y="1246187"/>
              <a:ext cx="365125" cy="388938"/>
            </a:xfrm>
            <a:custGeom>
              <a:avLst/>
              <a:gdLst/>
              <a:ahLst/>
              <a:cxnLst>
                <a:cxn ang="0">
                  <a:pos x="213" y="226"/>
                </a:cxn>
                <a:cxn ang="0">
                  <a:pos x="213" y="92"/>
                </a:cxn>
                <a:cxn ang="0">
                  <a:pos x="122" y="0"/>
                </a:cxn>
                <a:cxn ang="0">
                  <a:pos x="91" y="0"/>
                </a:cxn>
                <a:cxn ang="0">
                  <a:pos x="0" y="92"/>
                </a:cxn>
                <a:cxn ang="0">
                  <a:pos x="0" y="226"/>
                </a:cxn>
                <a:cxn ang="0">
                  <a:pos x="213" y="226"/>
                </a:cxn>
              </a:cxnLst>
              <a:rect l="0" t="0" r="r" b="b"/>
              <a:pathLst>
                <a:path w="213" h="226">
                  <a:moveTo>
                    <a:pt x="213" y="226"/>
                  </a:moveTo>
                  <a:cubicBezTo>
                    <a:pt x="213" y="92"/>
                    <a:pt x="213" y="92"/>
                    <a:pt x="213" y="92"/>
                  </a:cubicBezTo>
                  <a:cubicBezTo>
                    <a:pt x="213" y="41"/>
                    <a:pt x="172" y="0"/>
                    <a:pt x="12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213" y="2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383530" y="127635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06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049185" y="4660901"/>
            <a:ext cx="647700" cy="639233"/>
            <a:chOff x="3036888" y="3495675"/>
            <a:chExt cx="485775" cy="479425"/>
          </a:xfrm>
        </p:grpSpPr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3036888" y="3495675"/>
              <a:ext cx="485775" cy="479425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58" y="69"/>
                </a:cxn>
                <a:cxn ang="0">
                  <a:pos x="26" y="195"/>
                </a:cxn>
                <a:cxn ang="0">
                  <a:pos x="42" y="221"/>
                </a:cxn>
                <a:cxn ang="0">
                  <a:pos x="167" y="253"/>
                </a:cxn>
                <a:cxn ang="0">
                  <a:pos x="283" y="184"/>
                </a:cxn>
                <a:cxn ang="0">
                  <a:pos x="173" y="0"/>
                </a:cxn>
              </a:cxnLst>
              <a:rect l="0" t="0" r="r" b="b"/>
              <a:pathLst>
                <a:path w="283" h="279">
                  <a:moveTo>
                    <a:pt x="173" y="0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14" y="95"/>
                    <a:pt x="0" y="152"/>
                    <a:pt x="26" y="195"/>
                  </a:cubicBezTo>
                  <a:cubicBezTo>
                    <a:pt x="42" y="221"/>
                    <a:pt x="42" y="221"/>
                    <a:pt x="42" y="221"/>
                  </a:cubicBezTo>
                  <a:cubicBezTo>
                    <a:pt x="68" y="265"/>
                    <a:pt x="124" y="279"/>
                    <a:pt x="167" y="253"/>
                  </a:cubicBezTo>
                  <a:cubicBezTo>
                    <a:pt x="283" y="184"/>
                    <a:pt x="283" y="184"/>
                    <a:pt x="283" y="184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 rot="14179246" flipH="1" flipV="1">
              <a:off x="3093830" y="356933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04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840501" y="5750987"/>
            <a:ext cx="495650" cy="518584"/>
            <a:chOff x="4380367" y="4313238"/>
            <a:chExt cx="371737" cy="388938"/>
          </a:xfrm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4381500" y="4313238"/>
              <a:ext cx="365125" cy="388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  <a:cxn ang="0">
                  <a:pos x="91" y="226"/>
                </a:cxn>
                <a:cxn ang="0">
                  <a:pos x="122" y="226"/>
                </a:cxn>
                <a:cxn ang="0">
                  <a:pos x="213" y="135"/>
                </a:cxn>
                <a:cxn ang="0">
                  <a:pos x="213" y="0"/>
                </a:cxn>
                <a:cxn ang="0">
                  <a:pos x="0" y="0"/>
                </a:cxn>
              </a:cxnLst>
              <a:rect l="0" t="0" r="r" b="b"/>
              <a:pathLst>
                <a:path w="213" h="226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185"/>
                    <a:pt x="41" y="226"/>
                    <a:pt x="91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72" y="226"/>
                    <a:pt x="213" y="185"/>
                    <a:pt x="213" y="135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6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380367" y="4342484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03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476071" y="4688421"/>
            <a:ext cx="647700" cy="639234"/>
            <a:chOff x="5607050" y="3516313"/>
            <a:chExt cx="485775" cy="479425"/>
          </a:xfrm>
        </p:grpSpPr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5607050" y="3516313"/>
              <a:ext cx="485775" cy="479425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114" y="252"/>
                </a:cxn>
                <a:cxn ang="0">
                  <a:pos x="240" y="223"/>
                </a:cxn>
                <a:cxn ang="0">
                  <a:pos x="256" y="197"/>
                </a:cxn>
                <a:cxn ang="0">
                  <a:pos x="227" y="71"/>
                </a:cxn>
                <a:cxn ang="0">
                  <a:pos x="112" y="0"/>
                </a:cxn>
                <a:cxn ang="0">
                  <a:pos x="0" y="181"/>
                </a:cxn>
              </a:cxnLst>
              <a:rect l="0" t="0" r="r" b="b"/>
              <a:pathLst>
                <a:path w="283" h="279">
                  <a:moveTo>
                    <a:pt x="0" y="181"/>
                  </a:moveTo>
                  <a:cubicBezTo>
                    <a:pt x="114" y="252"/>
                    <a:pt x="114" y="252"/>
                    <a:pt x="114" y="252"/>
                  </a:cubicBezTo>
                  <a:cubicBezTo>
                    <a:pt x="157" y="279"/>
                    <a:pt x="213" y="266"/>
                    <a:pt x="240" y="223"/>
                  </a:cubicBezTo>
                  <a:cubicBezTo>
                    <a:pt x="256" y="197"/>
                    <a:pt x="256" y="197"/>
                    <a:pt x="256" y="197"/>
                  </a:cubicBezTo>
                  <a:cubicBezTo>
                    <a:pt x="283" y="154"/>
                    <a:pt x="269" y="97"/>
                    <a:pt x="227" y="71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0" y="18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 rot="7570707" flipV="1">
              <a:off x="5688455" y="3616955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02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495117" y="2622551"/>
            <a:ext cx="645584" cy="639233"/>
            <a:chOff x="5621338" y="1966913"/>
            <a:chExt cx="484188" cy="479425"/>
          </a:xfrm>
        </p:grpSpPr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5621338" y="1966913"/>
              <a:ext cx="484188" cy="479425"/>
            </a:xfrm>
            <a:custGeom>
              <a:avLst/>
              <a:gdLst/>
              <a:ahLst/>
              <a:cxnLst>
                <a:cxn ang="0">
                  <a:pos x="109" y="279"/>
                </a:cxn>
                <a:cxn ang="0">
                  <a:pos x="225" y="210"/>
                </a:cxn>
                <a:cxn ang="0">
                  <a:pos x="256" y="84"/>
                </a:cxn>
                <a:cxn ang="0">
                  <a:pos x="241" y="58"/>
                </a:cxn>
                <a:cxn ang="0">
                  <a:pos x="115" y="26"/>
                </a:cxn>
                <a:cxn ang="0">
                  <a:pos x="0" y="95"/>
                </a:cxn>
                <a:cxn ang="0">
                  <a:pos x="109" y="279"/>
                </a:cxn>
              </a:cxnLst>
              <a:rect l="0" t="0" r="r" b="b"/>
              <a:pathLst>
                <a:path w="282" h="279">
                  <a:moveTo>
                    <a:pt x="109" y="279"/>
                  </a:moveTo>
                  <a:cubicBezTo>
                    <a:pt x="225" y="210"/>
                    <a:pt x="225" y="210"/>
                    <a:pt x="225" y="210"/>
                  </a:cubicBezTo>
                  <a:cubicBezTo>
                    <a:pt x="268" y="184"/>
                    <a:pt x="282" y="128"/>
                    <a:pt x="256" y="84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15" y="15"/>
                    <a:pt x="159" y="0"/>
                    <a:pt x="115" y="2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109" y="27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2" name="TextBox 151"/>
            <p:cNvSpPr txBox="1"/>
            <p:nvPr/>
          </p:nvSpPr>
          <p:spPr>
            <a:xfrm rot="3309153">
              <a:off x="5678928" y="2030842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01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066118" y="2595034"/>
            <a:ext cx="649817" cy="639233"/>
            <a:chOff x="3049588" y="1946275"/>
            <a:chExt cx="487363" cy="479425"/>
          </a:xfrm>
        </p:grpSpPr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3049588" y="1946275"/>
              <a:ext cx="487363" cy="479425"/>
            </a:xfrm>
            <a:custGeom>
              <a:avLst/>
              <a:gdLst/>
              <a:ahLst/>
              <a:cxnLst>
                <a:cxn ang="0">
                  <a:pos x="283" y="98"/>
                </a:cxn>
                <a:cxn ang="0">
                  <a:pos x="168" y="27"/>
                </a:cxn>
                <a:cxn ang="0">
                  <a:pos x="42" y="56"/>
                </a:cxn>
                <a:cxn ang="0">
                  <a:pos x="26" y="82"/>
                </a:cxn>
                <a:cxn ang="0">
                  <a:pos x="56" y="208"/>
                </a:cxn>
                <a:cxn ang="0">
                  <a:pos x="170" y="279"/>
                </a:cxn>
                <a:cxn ang="0">
                  <a:pos x="283" y="98"/>
                </a:cxn>
              </a:cxnLst>
              <a:rect l="0" t="0" r="r" b="b"/>
              <a:pathLst>
                <a:path w="283" h="279">
                  <a:moveTo>
                    <a:pt x="283" y="98"/>
                  </a:moveTo>
                  <a:cubicBezTo>
                    <a:pt x="168" y="27"/>
                    <a:pt x="168" y="27"/>
                    <a:pt x="168" y="27"/>
                  </a:cubicBezTo>
                  <a:cubicBezTo>
                    <a:pt x="125" y="0"/>
                    <a:pt x="69" y="13"/>
                    <a:pt x="42" y="56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0" y="125"/>
                    <a:pt x="13" y="182"/>
                    <a:pt x="56" y="208"/>
                  </a:cubicBezTo>
                  <a:cubicBezTo>
                    <a:pt x="170" y="279"/>
                    <a:pt x="170" y="279"/>
                    <a:pt x="170" y="279"/>
                  </a:cubicBezTo>
                  <a:lnTo>
                    <a:pt x="283" y="9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3" name="TextBox 152"/>
            <p:cNvSpPr txBox="1"/>
            <p:nvPr/>
          </p:nvSpPr>
          <p:spPr>
            <a:xfrm rot="18157668" flipH="1">
              <a:off x="3077612" y="1985684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05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7357" y="-21594"/>
            <a:ext cx="5133758" cy="1260801"/>
            <a:chOff x="127357" y="-6354"/>
            <a:chExt cx="2524868" cy="1260801"/>
          </a:xfrm>
        </p:grpSpPr>
        <p:sp>
          <p:nvSpPr>
            <p:cNvPr id="181" name="Round Same Side Corner Rectangle 18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27357" y="54118"/>
              <a:ext cx="2524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Restricciones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303184" y="4019551"/>
            <a:ext cx="1272117" cy="1439333"/>
            <a:chOff x="4303184" y="4019551"/>
            <a:chExt cx="1272117" cy="1439333"/>
          </a:xfrm>
        </p:grpSpPr>
        <p:grpSp>
          <p:nvGrpSpPr>
            <p:cNvPr id="172" name="Group 171"/>
            <p:cNvGrpSpPr/>
            <p:nvPr/>
          </p:nvGrpSpPr>
          <p:grpSpPr>
            <a:xfrm>
              <a:off x="4303184" y="4019551"/>
              <a:ext cx="1272117" cy="1439333"/>
              <a:chOff x="3227388" y="3014663"/>
              <a:chExt cx="954088" cy="10795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3227388" y="3014663"/>
                <a:ext cx="954088" cy="1079500"/>
              </a:xfrm>
              <a:custGeom>
                <a:avLst/>
                <a:gdLst/>
                <a:ahLst/>
                <a:cxnLst>
                  <a:cxn ang="0">
                    <a:pos x="346" y="0"/>
                  </a:cxn>
                  <a:cxn ang="0">
                    <a:pos x="389" y="37"/>
                  </a:cxn>
                  <a:cxn ang="0">
                    <a:pos x="438" y="176"/>
                  </a:cxn>
                  <a:cxn ang="0">
                    <a:pos x="534" y="288"/>
                  </a:cxn>
                  <a:cxn ang="0">
                    <a:pos x="545" y="344"/>
                  </a:cxn>
                  <a:cxn ang="0">
                    <a:pos x="394" y="605"/>
                  </a:cxn>
                  <a:cxn ang="0">
                    <a:pos x="356" y="627"/>
                  </a:cxn>
                  <a:cxn ang="0">
                    <a:pos x="332" y="619"/>
                  </a:cxn>
                  <a:cxn ang="0">
                    <a:pos x="103" y="370"/>
                  </a:cxn>
                  <a:cxn ang="0">
                    <a:pos x="1" y="47"/>
                  </a:cxn>
                  <a:cxn ang="0">
                    <a:pos x="12" y="14"/>
                  </a:cxn>
                  <a:cxn ang="0">
                    <a:pos x="45" y="0"/>
                  </a:cxn>
                  <a:cxn ang="0">
                    <a:pos x="346" y="0"/>
                  </a:cxn>
                </a:cxnLst>
                <a:rect l="0" t="0" r="r" b="b"/>
                <a:pathLst>
                  <a:path w="555" h="627">
                    <a:moveTo>
                      <a:pt x="346" y="0"/>
                    </a:moveTo>
                    <a:cubicBezTo>
                      <a:pt x="368" y="0"/>
                      <a:pt x="386" y="16"/>
                      <a:pt x="389" y="37"/>
                    </a:cubicBezTo>
                    <a:cubicBezTo>
                      <a:pt x="397" y="86"/>
                      <a:pt x="413" y="133"/>
                      <a:pt x="438" y="176"/>
                    </a:cubicBezTo>
                    <a:cubicBezTo>
                      <a:pt x="463" y="219"/>
                      <a:pt x="495" y="257"/>
                      <a:pt x="534" y="288"/>
                    </a:cubicBezTo>
                    <a:cubicBezTo>
                      <a:pt x="551" y="302"/>
                      <a:pt x="555" y="325"/>
                      <a:pt x="545" y="344"/>
                    </a:cubicBezTo>
                    <a:cubicBezTo>
                      <a:pt x="394" y="605"/>
                      <a:pt x="394" y="605"/>
                      <a:pt x="394" y="605"/>
                    </a:cubicBezTo>
                    <a:cubicBezTo>
                      <a:pt x="386" y="619"/>
                      <a:pt x="372" y="627"/>
                      <a:pt x="356" y="627"/>
                    </a:cubicBezTo>
                    <a:cubicBezTo>
                      <a:pt x="347" y="627"/>
                      <a:pt x="339" y="624"/>
                      <a:pt x="332" y="619"/>
                    </a:cubicBezTo>
                    <a:cubicBezTo>
                      <a:pt x="239" y="554"/>
                      <a:pt x="160" y="467"/>
                      <a:pt x="103" y="370"/>
                    </a:cubicBezTo>
                    <a:cubicBezTo>
                      <a:pt x="46" y="270"/>
                      <a:pt x="12" y="162"/>
                      <a:pt x="1" y="47"/>
                    </a:cubicBezTo>
                    <a:cubicBezTo>
                      <a:pt x="0" y="35"/>
                      <a:pt x="4" y="23"/>
                      <a:pt x="12" y="14"/>
                    </a:cubicBezTo>
                    <a:cubicBezTo>
                      <a:pt x="21" y="5"/>
                      <a:pt x="32" y="0"/>
                      <a:pt x="45" y="0"/>
                    </a:cubicBez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6" name="Freeform 18"/>
              <p:cNvSpPr>
                <a:spLocks/>
              </p:cNvSpPr>
              <p:nvPr/>
            </p:nvSpPr>
            <p:spPr bwMode="auto">
              <a:xfrm>
                <a:off x="3238500" y="3055938"/>
                <a:ext cx="935038" cy="1038225"/>
              </a:xfrm>
              <a:custGeom>
                <a:avLst/>
                <a:gdLst/>
                <a:ahLst/>
                <a:cxnLst>
                  <a:cxn ang="0">
                    <a:pos x="326" y="595"/>
                  </a:cxn>
                  <a:cxn ang="0">
                    <a:pos x="350" y="603"/>
                  </a:cxn>
                  <a:cxn ang="0">
                    <a:pos x="388" y="581"/>
                  </a:cxn>
                  <a:cxn ang="0">
                    <a:pos x="539" y="320"/>
                  </a:cxn>
                  <a:cxn ang="0">
                    <a:pos x="544" y="301"/>
                  </a:cxn>
                  <a:cxn ang="0">
                    <a:pos x="533" y="288"/>
                  </a:cxn>
                  <a:cxn ang="0">
                    <a:pos x="438" y="177"/>
                  </a:cxn>
                  <a:cxn ang="0">
                    <a:pos x="392" y="54"/>
                  </a:cxn>
                  <a:cxn ang="0">
                    <a:pos x="385" y="26"/>
                  </a:cxn>
                  <a:cxn ang="0">
                    <a:pos x="346" y="0"/>
                  </a:cxn>
                  <a:cxn ang="0">
                    <a:pos x="44" y="0"/>
                  </a:cxn>
                  <a:cxn ang="0">
                    <a:pos x="12" y="15"/>
                  </a:cxn>
                  <a:cxn ang="0">
                    <a:pos x="1" y="47"/>
                  </a:cxn>
                  <a:cxn ang="0">
                    <a:pos x="15" y="143"/>
                  </a:cxn>
                  <a:cxn ang="0">
                    <a:pos x="97" y="346"/>
                  </a:cxn>
                  <a:cxn ang="0">
                    <a:pos x="326" y="595"/>
                  </a:cxn>
                </a:cxnLst>
                <a:rect l="0" t="0" r="r" b="b"/>
                <a:pathLst>
                  <a:path w="544" h="603">
                    <a:moveTo>
                      <a:pt x="326" y="595"/>
                    </a:moveTo>
                    <a:cubicBezTo>
                      <a:pt x="333" y="600"/>
                      <a:pt x="341" y="603"/>
                      <a:pt x="350" y="603"/>
                    </a:cubicBezTo>
                    <a:cubicBezTo>
                      <a:pt x="366" y="603"/>
                      <a:pt x="380" y="595"/>
                      <a:pt x="388" y="581"/>
                    </a:cubicBezTo>
                    <a:cubicBezTo>
                      <a:pt x="539" y="320"/>
                      <a:pt x="539" y="320"/>
                      <a:pt x="539" y="320"/>
                    </a:cubicBezTo>
                    <a:cubicBezTo>
                      <a:pt x="542" y="314"/>
                      <a:pt x="544" y="308"/>
                      <a:pt x="544" y="301"/>
                    </a:cubicBezTo>
                    <a:cubicBezTo>
                      <a:pt x="542" y="296"/>
                      <a:pt x="538" y="292"/>
                      <a:pt x="533" y="288"/>
                    </a:cubicBezTo>
                    <a:cubicBezTo>
                      <a:pt x="495" y="257"/>
                      <a:pt x="463" y="219"/>
                      <a:pt x="438" y="177"/>
                    </a:cubicBezTo>
                    <a:cubicBezTo>
                      <a:pt x="416" y="138"/>
                      <a:pt x="400" y="97"/>
                      <a:pt x="392" y="54"/>
                    </a:cubicBezTo>
                    <a:cubicBezTo>
                      <a:pt x="389" y="45"/>
                      <a:pt x="387" y="36"/>
                      <a:pt x="385" y="26"/>
                    </a:cubicBezTo>
                    <a:cubicBezTo>
                      <a:pt x="379" y="11"/>
                      <a:pt x="363" y="0"/>
                      <a:pt x="34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0"/>
                      <a:pt x="20" y="5"/>
                      <a:pt x="12" y="15"/>
                    </a:cubicBezTo>
                    <a:cubicBezTo>
                      <a:pt x="4" y="24"/>
                      <a:pt x="0" y="35"/>
                      <a:pt x="1" y="47"/>
                    </a:cubicBezTo>
                    <a:cubicBezTo>
                      <a:pt x="4" y="80"/>
                      <a:pt x="9" y="112"/>
                      <a:pt x="15" y="143"/>
                    </a:cubicBezTo>
                    <a:cubicBezTo>
                      <a:pt x="33" y="214"/>
                      <a:pt x="60" y="281"/>
                      <a:pt x="97" y="346"/>
                    </a:cubicBezTo>
                    <a:cubicBezTo>
                      <a:pt x="154" y="443"/>
                      <a:pt x="233" y="530"/>
                      <a:pt x="326" y="59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3" name="Group 182"/>
            <p:cNvGrpSpPr>
              <a:grpSpLocks noChangeAspect="1"/>
            </p:cNvGrpSpPr>
            <p:nvPr/>
          </p:nvGrpSpPr>
          <p:grpSpPr>
            <a:xfrm>
              <a:off x="4742347" y="4419974"/>
              <a:ext cx="356992" cy="446243"/>
              <a:chOff x="6751638" y="2265363"/>
              <a:chExt cx="158750" cy="19843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4" name="Freeform 18"/>
              <p:cNvSpPr>
                <a:spLocks/>
              </p:cNvSpPr>
              <p:nvPr/>
            </p:nvSpPr>
            <p:spPr bwMode="auto">
              <a:xfrm>
                <a:off x="6751638" y="2349501"/>
                <a:ext cx="158750" cy="65088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 19"/>
              <p:cNvSpPr>
                <a:spLocks/>
              </p:cNvSpPr>
              <p:nvPr/>
            </p:nvSpPr>
            <p:spPr bwMode="auto">
              <a:xfrm>
                <a:off x="6751638" y="2397126"/>
                <a:ext cx="158750" cy="66675"/>
              </a:xfrm>
              <a:custGeom>
                <a:avLst/>
                <a:gdLst>
                  <a:gd name="T0" fmla="*/ 49 w 98"/>
                  <a:gd name="T1" fmla="*/ 16 h 41"/>
                  <a:gd name="T2" fmla="*/ 2 w 98"/>
                  <a:gd name="T3" fmla="*/ 0 h 41"/>
                  <a:gd name="T4" fmla="*/ 0 w 98"/>
                  <a:gd name="T5" fmla="*/ 5 h 41"/>
                  <a:gd name="T6" fmla="*/ 0 w 98"/>
                  <a:gd name="T7" fmla="*/ 20 h 41"/>
                  <a:gd name="T8" fmla="*/ 49 w 98"/>
                  <a:gd name="T9" fmla="*/ 41 h 41"/>
                  <a:gd name="T10" fmla="*/ 98 w 98"/>
                  <a:gd name="T11" fmla="*/ 20 h 41"/>
                  <a:gd name="T12" fmla="*/ 98 w 98"/>
                  <a:gd name="T13" fmla="*/ 5 h 41"/>
                  <a:gd name="T14" fmla="*/ 96 w 98"/>
                  <a:gd name="T15" fmla="*/ 0 h 41"/>
                  <a:gd name="T16" fmla="*/ 49 w 98"/>
                  <a:gd name="T17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Freeform 20"/>
              <p:cNvSpPr>
                <a:spLocks/>
              </p:cNvSpPr>
              <p:nvPr/>
            </p:nvSpPr>
            <p:spPr bwMode="auto">
              <a:xfrm>
                <a:off x="6751638" y="2300288"/>
                <a:ext cx="158750" cy="65088"/>
              </a:xfrm>
              <a:custGeom>
                <a:avLst/>
                <a:gdLst>
                  <a:gd name="T0" fmla="*/ 96 w 98"/>
                  <a:gd name="T1" fmla="*/ 0 h 40"/>
                  <a:gd name="T2" fmla="*/ 49 w 98"/>
                  <a:gd name="T3" fmla="*/ 15 h 40"/>
                  <a:gd name="T4" fmla="*/ 2 w 98"/>
                  <a:gd name="T5" fmla="*/ 0 h 40"/>
                  <a:gd name="T6" fmla="*/ 0 w 98"/>
                  <a:gd name="T7" fmla="*/ 5 h 40"/>
                  <a:gd name="T8" fmla="*/ 0 w 98"/>
                  <a:gd name="T9" fmla="*/ 19 h 40"/>
                  <a:gd name="T10" fmla="*/ 49 w 98"/>
                  <a:gd name="T11" fmla="*/ 40 h 40"/>
                  <a:gd name="T12" fmla="*/ 98 w 98"/>
                  <a:gd name="T13" fmla="*/ 19 h 40"/>
                  <a:gd name="T14" fmla="*/ 98 w 98"/>
                  <a:gd name="T15" fmla="*/ 5 h 40"/>
                  <a:gd name="T16" fmla="*/ 96 w 98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96" y="0"/>
                    </a:moveTo>
                    <a:cubicBezTo>
                      <a:pt x="95" y="8"/>
                      <a:pt x="75" y="15"/>
                      <a:pt x="49" y="15"/>
                    </a:cubicBezTo>
                    <a:cubicBezTo>
                      <a:pt x="23" y="15"/>
                      <a:pt x="3" y="8"/>
                      <a:pt x="2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1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Oval 21"/>
              <p:cNvSpPr>
                <a:spLocks noChangeArrowheads="1"/>
              </p:cNvSpPr>
              <p:nvPr/>
            </p:nvSpPr>
            <p:spPr bwMode="auto">
              <a:xfrm>
                <a:off x="6754813" y="2265363"/>
                <a:ext cx="1524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4" name="Group 243"/>
          <p:cNvGrpSpPr/>
          <p:nvPr/>
        </p:nvGrpSpPr>
        <p:grpSpPr>
          <a:xfrm>
            <a:off x="6623051" y="4019551"/>
            <a:ext cx="1282700" cy="1449917"/>
            <a:chOff x="6623051" y="4019551"/>
            <a:chExt cx="1282700" cy="1449917"/>
          </a:xfrm>
        </p:grpSpPr>
        <p:grpSp>
          <p:nvGrpSpPr>
            <p:cNvPr id="170" name="Group 169"/>
            <p:cNvGrpSpPr/>
            <p:nvPr/>
          </p:nvGrpSpPr>
          <p:grpSpPr>
            <a:xfrm>
              <a:off x="6623051" y="4019551"/>
              <a:ext cx="1282700" cy="1449917"/>
              <a:chOff x="4967288" y="3014663"/>
              <a:chExt cx="962025" cy="10874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4967288" y="3014663"/>
                <a:ext cx="962025" cy="1087438"/>
              </a:xfrm>
              <a:custGeom>
                <a:avLst/>
                <a:gdLst/>
                <a:ahLst/>
                <a:cxnLst>
                  <a:cxn ang="0">
                    <a:pos x="527" y="0"/>
                  </a:cxn>
                  <a:cxn ang="0">
                    <a:pos x="550" y="10"/>
                  </a:cxn>
                  <a:cxn ang="0">
                    <a:pos x="558" y="34"/>
                  </a:cxn>
                  <a:cxn ang="0">
                    <a:pos x="455" y="370"/>
                  </a:cxn>
                  <a:cxn ang="0">
                    <a:pos x="216" y="627"/>
                  </a:cxn>
                  <a:cxn ang="0">
                    <a:pos x="198" y="632"/>
                  </a:cxn>
                  <a:cxn ang="0">
                    <a:pos x="171" y="616"/>
                  </a:cxn>
                  <a:cxn ang="0">
                    <a:pos x="8" y="335"/>
                  </a:cxn>
                  <a:cxn ang="0">
                    <a:pos x="17" y="294"/>
                  </a:cxn>
                  <a:cxn ang="0">
                    <a:pos x="120" y="176"/>
                  </a:cxn>
                  <a:cxn ang="0">
                    <a:pos x="171" y="28"/>
                  </a:cxn>
                  <a:cxn ang="0">
                    <a:pos x="202" y="0"/>
                  </a:cxn>
                  <a:cxn ang="0">
                    <a:pos x="527" y="0"/>
                  </a:cxn>
                </a:cxnLst>
                <a:rect l="0" t="0" r="r" b="b"/>
                <a:pathLst>
                  <a:path w="559" h="632">
                    <a:moveTo>
                      <a:pt x="527" y="0"/>
                    </a:moveTo>
                    <a:cubicBezTo>
                      <a:pt x="536" y="0"/>
                      <a:pt x="544" y="4"/>
                      <a:pt x="550" y="10"/>
                    </a:cubicBezTo>
                    <a:cubicBezTo>
                      <a:pt x="556" y="17"/>
                      <a:pt x="559" y="25"/>
                      <a:pt x="558" y="34"/>
                    </a:cubicBezTo>
                    <a:cubicBezTo>
                      <a:pt x="550" y="153"/>
                      <a:pt x="515" y="266"/>
                      <a:pt x="455" y="370"/>
                    </a:cubicBezTo>
                    <a:cubicBezTo>
                      <a:pt x="396" y="472"/>
                      <a:pt x="313" y="561"/>
                      <a:pt x="216" y="627"/>
                    </a:cubicBezTo>
                    <a:cubicBezTo>
                      <a:pt x="211" y="630"/>
                      <a:pt x="205" y="632"/>
                      <a:pt x="198" y="632"/>
                    </a:cubicBezTo>
                    <a:cubicBezTo>
                      <a:pt x="187" y="632"/>
                      <a:pt x="177" y="626"/>
                      <a:pt x="171" y="616"/>
                    </a:cubicBezTo>
                    <a:cubicBezTo>
                      <a:pt x="8" y="335"/>
                      <a:pt x="8" y="335"/>
                      <a:pt x="8" y="335"/>
                    </a:cubicBezTo>
                    <a:cubicBezTo>
                      <a:pt x="0" y="321"/>
                      <a:pt x="4" y="304"/>
                      <a:pt x="17" y="294"/>
                    </a:cubicBezTo>
                    <a:cubicBezTo>
                      <a:pt x="59" y="262"/>
                      <a:pt x="94" y="222"/>
                      <a:pt x="120" y="176"/>
                    </a:cubicBezTo>
                    <a:cubicBezTo>
                      <a:pt x="147" y="130"/>
                      <a:pt x="164" y="81"/>
                      <a:pt x="171" y="28"/>
                    </a:cubicBezTo>
                    <a:cubicBezTo>
                      <a:pt x="173" y="12"/>
                      <a:pt x="186" y="0"/>
                      <a:pt x="202" y="0"/>
                    </a:cubicBez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70" name="Freeform 22"/>
              <p:cNvSpPr>
                <a:spLocks/>
              </p:cNvSpPr>
              <p:nvPr/>
            </p:nvSpPr>
            <p:spPr bwMode="auto">
              <a:xfrm>
                <a:off x="4984750" y="3055938"/>
                <a:ext cx="941388" cy="1046163"/>
              </a:xfrm>
              <a:custGeom>
                <a:avLst/>
                <a:gdLst/>
                <a:ahLst/>
                <a:cxnLst>
                  <a:cxn ang="0">
                    <a:pos x="206" y="603"/>
                  </a:cxn>
                  <a:cxn ang="0">
                    <a:pos x="445" y="346"/>
                  </a:cxn>
                  <a:cxn ang="0">
                    <a:pos x="548" y="13"/>
                  </a:cxn>
                  <a:cxn ang="0">
                    <a:pos x="546" y="10"/>
                  </a:cxn>
                  <a:cxn ang="0">
                    <a:pos x="522" y="0"/>
                  </a:cxn>
                  <a:cxn ang="0">
                    <a:pos x="197" y="0"/>
                  </a:cxn>
                  <a:cxn ang="0">
                    <a:pos x="166" y="28"/>
                  </a:cxn>
                  <a:cxn ang="0">
                    <a:pos x="116" y="177"/>
                  </a:cxn>
                  <a:cxn ang="0">
                    <a:pos x="13" y="294"/>
                  </a:cxn>
                  <a:cxn ang="0">
                    <a:pos x="0" y="314"/>
                  </a:cxn>
                  <a:cxn ang="0">
                    <a:pos x="161" y="592"/>
                  </a:cxn>
                  <a:cxn ang="0">
                    <a:pos x="188" y="608"/>
                  </a:cxn>
                  <a:cxn ang="0">
                    <a:pos x="206" y="603"/>
                  </a:cxn>
                </a:cxnLst>
                <a:rect l="0" t="0" r="r" b="b"/>
                <a:pathLst>
                  <a:path w="548" h="608">
                    <a:moveTo>
                      <a:pt x="206" y="603"/>
                    </a:moveTo>
                    <a:cubicBezTo>
                      <a:pt x="303" y="537"/>
                      <a:pt x="386" y="448"/>
                      <a:pt x="445" y="346"/>
                    </a:cubicBezTo>
                    <a:cubicBezTo>
                      <a:pt x="504" y="243"/>
                      <a:pt x="539" y="131"/>
                      <a:pt x="548" y="13"/>
                    </a:cubicBezTo>
                    <a:cubicBezTo>
                      <a:pt x="547" y="12"/>
                      <a:pt x="546" y="11"/>
                      <a:pt x="546" y="10"/>
                    </a:cubicBezTo>
                    <a:cubicBezTo>
                      <a:pt x="540" y="4"/>
                      <a:pt x="531" y="0"/>
                      <a:pt x="522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2" y="0"/>
                      <a:pt x="168" y="12"/>
                      <a:pt x="166" y="28"/>
                    </a:cubicBezTo>
                    <a:cubicBezTo>
                      <a:pt x="159" y="81"/>
                      <a:pt x="142" y="131"/>
                      <a:pt x="116" y="177"/>
                    </a:cubicBezTo>
                    <a:cubicBezTo>
                      <a:pt x="89" y="222"/>
                      <a:pt x="55" y="262"/>
                      <a:pt x="13" y="294"/>
                    </a:cubicBezTo>
                    <a:cubicBezTo>
                      <a:pt x="6" y="299"/>
                      <a:pt x="2" y="307"/>
                      <a:pt x="0" y="314"/>
                    </a:cubicBezTo>
                    <a:cubicBezTo>
                      <a:pt x="161" y="592"/>
                      <a:pt x="161" y="592"/>
                      <a:pt x="161" y="592"/>
                    </a:cubicBezTo>
                    <a:cubicBezTo>
                      <a:pt x="167" y="602"/>
                      <a:pt x="177" y="608"/>
                      <a:pt x="188" y="608"/>
                    </a:cubicBezTo>
                    <a:cubicBezTo>
                      <a:pt x="195" y="608"/>
                      <a:pt x="201" y="606"/>
                      <a:pt x="206" y="603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chemeClr val="accent4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88" name="Freeform 236"/>
            <p:cNvSpPr>
              <a:spLocks noChangeAspect="1" noEditPoints="1"/>
            </p:cNvSpPr>
            <p:nvPr/>
          </p:nvSpPr>
          <p:spPr bwMode="auto">
            <a:xfrm>
              <a:off x="7026432" y="4417735"/>
              <a:ext cx="548640" cy="548640"/>
            </a:xfrm>
            <a:custGeom>
              <a:avLst/>
              <a:gdLst>
                <a:gd name="T0" fmla="*/ 111 w 114"/>
                <a:gd name="T1" fmla="*/ 48 h 114"/>
                <a:gd name="T2" fmla="*/ 104 w 114"/>
                <a:gd name="T3" fmla="*/ 48 h 114"/>
                <a:gd name="T4" fmla="*/ 96 w 114"/>
                <a:gd name="T5" fmla="*/ 29 h 114"/>
                <a:gd name="T6" fmla="*/ 101 w 114"/>
                <a:gd name="T7" fmla="*/ 24 h 114"/>
                <a:gd name="T8" fmla="*/ 102 w 114"/>
                <a:gd name="T9" fmla="*/ 22 h 114"/>
                <a:gd name="T10" fmla="*/ 101 w 114"/>
                <a:gd name="T11" fmla="*/ 20 h 114"/>
                <a:gd name="T12" fmla="*/ 92 w 114"/>
                <a:gd name="T13" fmla="*/ 12 h 114"/>
                <a:gd name="T14" fmla="*/ 89 w 114"/>
                <a:gd name="T15" fmla="*/ 12 h 114"/>
                <a:gd name="T16" fmla="*/ 84 w 114"/>
                <a:gd name="T17" fmla="*/ 17 h 114"/>
                <a:gd name="T18" fmla="*/ 65 w 114"/>
                <a:gd name="T19" fmla="*/ 9 h 114"/>
                <a:gd name="T20" fmla="*/ 65 w 114"/>
                <a:gd name="T21" fmla="*/ 2 h 114"/>
                <a:gd name="T22" fmla="*/ 62 w 114"/>
                <a:gd name="T23" fmla="*/ 0 h 114"/>
                <a:gd name="T24" fmla="*/ 50 w 114"/>
                <a:gd name="T25" fmla="*/ 0 h 114"/>
                <a:gd name="T26" fmla="*/ 48 w 114"/>
                <a:gd name="T27" fmla="*/ 2 h 114"/>
                <a:gd name="T28" fmla="*/ 48 w 114"/>
                <a:gd name="T29" fmla="*/ 9 h 114"/>
                <a:gd name="T30" fmla="*/ 29 w 114"/>
                <a:gd name="T31" fmla="*/ 17 h 114"/>
                <a:gd name="T32" fmla="*/ 24 w 114"/>
                <a:gd name="T33" fmla="*/ 12 h 114"/>
                <a:gd name="T34" fmla="*/ 20 w 114"/>
                <a:gd name="T35" fmla="*/ 12 h 114"/>
                <a:gd name="T36" fmla="*/ 12 w 114"/>
                <a:gd name="T37" fmla="*/ 21 h 114"/>
                <a:gd name="T38" fmla="*/ 11 w 114"/>
                <a:gd name="T39" fmla="*/ 22 h 114"/>
                <a:gd name="T40" fmla="*/ 12 w 114"/>
                <a:gd name="T41" fmla="*/ 24 h 114"/>
                <a:gd name="T42" fmla="*/ 17 w 114"/>
                <a:gd name="T43" fmla="*/ 29 h 114"/>
                <a:gd name="T44" fmla="*/ 8 w 114"/>
                <a:gd name="T45" fmla="*/ 48 h 114"/>
                <a:gd name="T46" fmla="*/ 2 w 114"/>
                <a:gd name="T47" fmla="*/ 48 h 114"/>
                <a:gd name="T48" fmla="*/ 0 w 114"/>
                <a:gd name="T49" fmla="*/ 51 h 114"/>
                <a:gd name="T50" fmla="*/ 0 w 114"/>
                <a:gd name="T51" fmla="*/ 63 h 114"/>
                <a:gd name="T52" fmla="*/ 2 w 114"/>
                <a:gd name="T53" fmla="*/ 65 h 114"/>
                <a:gd name="T54" fmla="*/ 8 w 114"/>
                <a:gd name="T55" fmla="*/ 65 h 114"/>
                <a:gd name="T56" fmla="*/ 16 w 114"/>
                <a:gd name="T57" fmla="*/ 85 h 114"/>
                <a:gd name="T58" fmla="*/ 12 w 114"/>
                <a:gd name="T59" fmla="*/ 89 h 114"/>
                <a:gd name="T60" fmla="*/ 12 w 114"/>
                <a:gd name="T61" fmla="*/ 93 h 114"/>
                <a:gd name="T62" fmla="*/ 20 w 114"/>
                <a:gd name="T63" fmla="*/ 101 h 114"/>
                <a:gd name="T64" fmla="*/ 22 w 114"/>
                <a:gd name="T65" fmla="*/ 102 h 114"/>
                <a:gd name="T66" fmla="*/ 24 w 114"/>
                <a:gd name="T67" fmla="*/ 101 h 114"/>
                <a:gd name="T68" fmla="*/ 28 w 114"/>
                <a:gd name="T69" fmla="*/ 97 h 114"/>
                <a:gd name="T70" fmla="*/ 48 w 114"/>
                <a:gd name="T71" fmla="*/ 105 h 114"/>
                <a:gd name="T72" fmla="*/ 48 w 114"/>
                <a:gd name="T73" fmla="*/ 111 h 114"/>
                <a:gd name="T74" fmla="*/ 50 w 114"/>
                <a:gd name="T75" fmla="*/ 114 h 114"/>
                <a:gd name="T76" fmla="*/ 62 w 114"/>
                <a:gd name="T77" fmla="*/ 114 h 114"/>
                <a:gd name="T78" fmla="*/ 65 w 114"/>
                <a:gd name="T79" fmla="*/ 111 h 114"/>
                <a:gd name="T80" fmla="*/ 65 w 114"/>
                <a:gd name="T81" fmla="*/ 105 h 114"/>
                <a:gd name="T82" fmla="*/ 85 w 114"/>
                <a:gd name="T83" fmla="*/ 97 h 114"/>
                <a:gd name="T84" fmla="*/ 89 w 114"/>
                <a:gd name="T85" fmla="*/ 102 h 114"/>
                <a:gd name="T86" fmla="*/ 93 w 114"/>
                <a:gd name="T87" fmla="*/ 102 h 114"/>
                <a:gd name="T88" fmla="*/ 101 w 114"/>
                <a:gd name="T89" fmla="*/ 93 h 114"/>
                <a:gd name="T90" fmla="*/ 101 w 114"/>
                <a:gd name="T91" fmla="*/ 89 h 114"/>
                <a:gd name="T92" fmla="*/ 97 w 114"/>
                <a:gd name="T93" fmla="*/ 85 h 114"/>
                <a:gd name="T94" fmla="*/ 104 w 114"/>
                <a:gd name="T95" fmla="*/ 65 h 114"/>
                <a:gd name="T96" fmla="*/ 111 w 114"/>
                <a:gd name="T97" fmla="*/ 65 h 114"/>
                <a:gd name="T98" fmla="*/ 114 w 114"/>
                <a:gd name="T99" fmla="*/ 63 h 114"/>
                <a:gd name="T100" fmla="*/ 114 w 114"/>
                <a:gd name="T101" fmla="*/ 51 h 114"/>
                <a:gd name="T102" fmla="*/ 111 w 114"/>
                <a:gd name="T103" fmla="*/ 48 h 114"/>
                <a:gd name="T104" fmla="*/ 67 w 114"/>
                <a:gd name="T105" fmla="*/ 57 h 114"/>
                <a:gd name="T106" fmla="*/ 57 w 114"/>
                <a:gd name="T107" fmla="*/ 67 h 114"/>
                <a:gd name="T108" fmla="*/ 47 w 114"/>
                <a:gd name="T109" fmla="*/ 57 h 114"/>
                <a:gd name="T110" fmla="*/ 57 w 114"/>
                <a:gd name="T111" fmla="*/ 47 h 114"/>
                <a:gd name="T112" fmla="*/ 67 w 114"/>
                <a:gd name="T113" fmla="*/ 57 h 114"/>
                <a:gd name="T114" fmla="*/ 57 w 114"/>
                <a:gd name="T115" fmla="*/ 83 h 114"/>
                <a:gd name="T116" fmla="*/ 30 w 114"/>
                <a:gd name="T117" fmla="*/ 57 h 114"/>
                <a:gd name="T118" fmla="*/ 57 w 114"/>
                <a:gd name="T119" fmla="*/ 30 h 114"/>
                <a:gd name="T120" fmla="*/ 83 w 114"/>
                <a:gd name="T121" fmla="*/ 57 h 114"/>
                <a:gd name="T122" fmla="*/ 57 w 114"/>
                <a:gd name="T123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14">
                  <a:moveTo>
                    <a:pt x="111" y="48"/>
                  </a:moveTo>
                  <a:cubicBezTo>
                    <a:pt x="104" y="48"/>
                    <a:pt x="104" y="48"/>
                    <a:pt x="104" y="48"/>
                  </a:cubicBezTo>
                  <a:cubicBezTo>
                    <a:pt x="103" y="41"/>
                    <a:pt x="100" y="35"/>
                    <a:pt x="96" y="29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2" y="23"/>
                    <a:pt x="102" y="22"/>
                  </a:cubicBezTo>
                  <a:cubicBezTo>
                    <a:pt x="102" y="22"/>
                    <a:pt x="101" y="21"/>
                    <a:pt x="101" y="20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0" y="11"/>
                    <a:pt x="89" y="12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78" y="13"/>
                    <a:pt x="72" y="10"/>
                    <a:pt x="65" y="9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4" y="0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1" y="10"/>
                    <a:pt x="34" y="13"/>
                    <a:pt x="29" y="1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1"/>
                    <a:pt x="21" y="11"/>
                    <a:pt x="20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3"/>
                    <a:pt x="11" y="24"/>
                    <a:pt x="12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5"/>
                    <a:pt x="10" y="41"/>
                    <a:pt x="8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2"/>
                    <a:pt x="12" y="79"/>
                    <a:pt x="16" y="85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1" y="90"/>
                    <a:pt x="11" y="92"/>
                    <a:pt x="12" y="93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3" y="102"/>
                    <a:pt x="23" y="102"/>
                    <a:pt x="24" y="101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34" y="101"/>
                    <a:pt x="41" y="104"/>
                    <a:pt x="48" y="105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49" y="114"/>
                    <a:pt x="50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4" y="114"/>
                    <a:pt x="65" y="113"/>
                    <a:pt x="65" y="111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72" y="104"/>
                    <a:pt x="79" y="101"/>
                    <a:pt x="85" y="97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0" y="102"/>
                    <a:pt x="92" y="102"/>
                    <a:pt x="93" y="102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2" y="92"/>
                    <a:pt x="102" y="90"/>
                    <a:pt x="101" y="89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1" y="79"/>
                    <a:pt x="103" y="72"/>
                    <a:pt x="104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3" y="65"/>
                    <a:pt x="114" y="64"/>
                    <a:pt x="114" y="63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49"/>
                    <a:pt x="113" y="48"/>
                    <a:pt x="111" y="48"/>
                  </a:cubicBezTo>
                  <a:close/>
                  <a:moveTo>
                    <a:pt x="67" y="57"/>
                  </a:moveTo>
                  <a:cubicBezTo>
                    <a:pt x="67" y="62"/>
                    <a:pt x="62" y="67"/>
                    <a:pt x="57" y="67"/>
                  </a:cubicBezTo>
                  <a:cubicBezTo>
                    <a:pt x="51" y="67"/>
                    <a:pt x="47" y="62"/>
                    <a:pt x="47" y="57"/>
                  </a:cubicBezTo>
                  <a:cubicBezTo>
                    <a:pt x="47" y="51"/>
                    <a:pt x="51" y="47"/>
                    <a:pt x="57" y="47"/>
                  </a:cubicBezTo>
                  <a:cubicBezTo>
                    <a:pt x="62" y="47"/>
                    <a:pt x="67" y="51"/>
                    <a:pt x="67" y="57"/>
                  </a:cubicBezTo>
                  <a:close/>
                  <a:moveTo>
                    <a:pt x="57" y="83"/>
                  </a:moveTo>
                  <a:cubicBezTo>
                    <a:pt x="42" y="83"/>
                    <a:pt x="30" y="71"/>
                    <a:pt x="30" y="57"/>
                  </a:cubicBezTo>
                  <a:cubicBezTo>
                    <a:pt x="30" y="42"/>
                    <a:pt x="42" y="30"/>
                    <a:pt x="57" y="30"/>
                  </a:cubicBezTo>
                  <a:cubicBezTo>
                    <a:pt x="71" y="30"/>
                    <a:pt x="83" y="42"/>
                    <a:pt x="83" y="57"/>
                  </a:cubicBezTo>
                  <a:cubicBezTo>
                    <a:pt x="83" y="71"/>
                    <a:pt x="71" y="83"/>
                    <a:pt x="57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5278967" y="4811184"/>
            <a:ext cx="1648884" cy="958851"/>
            <a:chOff x="5278967" y="4811184"/>
            <a:chExt cx="1648884" cy="9588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5278967" y="4811184"/>
              <a:ext cx="1648884" cy="958851"/>
              <a:chOff x="3959225" y="3608388"/>
              <a:chExt cx="1236663" cy="7191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959225" y="3608388"/>
                <a:ext cx="1236663" cy="719138"/>
              </a:xfrm>
              <a:custGeom>
                <a:avLst/>
                <a:gdLst/>
                <a:ahLst/>
                <a:cxnLst>
                  <a:cxn ang="0">
                    <a:pos x="195" y="0"/>
                  </a:cxn>
                  <a:cxn ang="0">
                    <a:pos x="210" y="3"/>
                  </a:cxn>
                  <a:cxn ang="0">
                    <a:pos x="359" y="32"/>
                  </a:cxn>
                  <a:cxn ang="0">
                    <a:pos x="508" y="3"/>
                  </a:cxn>
                  <a:cxn ang="0">
                    <a:pos x="523" y="0"/>
                  </a:cxn>
                  <a:cxn ang="0">
                    <a:pos x="555" y="18"/>
                  </a:cxn>
                  <a:cxn ang="0">
                    <a:pos x="712" y="291"/>
                  </a:cxn>
                  <a:cxn ang="0">
                    <a:pos x="715" y="320"/>
                  </a:cxn>
                  <a:cxn ang="0">
                    <a:pos x="696" y="343"/>
                  </a:cxn>
                  <a:cxn ang="0">
                    <a:pos x="359" y="418"/>
                  </a:cxn>
                  <a:cxn ang="0">
                    <a:pos x="22" y="343"/>
                  </a:cxn>
                  <a:cxn ang="0">
                    <a:pos x="3" y="320"/>
                  </a:cxn>
                  <a:cxn ang="0">
                    <a:pos x="6" y="291"/>
                  </a:cxn>
                  <a:cxn ang="0">
                    <a:pos x="163" y="18"/>
                  </a:cxn>
                  <a:cxn ang="0">
                    <a:pos x="195" y="0"/>
                  </a:cxn>
                  <a:cxn ang="0">
                    <a:pos x="195" y="0"/>
                  </a:cxn>
                </a:cxnLst>
                <a:rect l="0" t="0" r="r" b="b"/>
                <a:pathLst>
                  <a:path w="719" h="418">
                    <a:moveTo>
                      <a:pt x="195" y="0"/>
                    </a:moveTo>
                    <a:cubicBezTo>
                      <a:pt x="200" y="0"/>
                      <a:pt x="205" y="1"/>
                      <a:pt x="210" y="3"/>
                    </a:cubicBezTo>
                    <a:cubicBezTo>
                      <a:pt x="257" y="22"/>
                      <a:pt x="308" y="32"/>
                      <a:pt x="359" y="32"/>
                    </a:cubicBezTo>
                    <a:cubicBezTo>
                      <a:pt x="411" y="32"/>
                      <a:pt x="461" y="22"/>
                      <a:pt x="508" y="3"/>
                    </a:cubicBezTo>
                    <a:cubicBezTo>
                      <a:pt x="513" y="1"/>
                      <a:pt x="518" y="0"/>
                      <a:pt x="523" y="0"/>
                    </a:cubicBezTo>
                    <a:cubicBezTo>
                      <a:pt x="536" y="0"/>
                      <a:pt x="548" y="7"/>
                      <a:pt x="555" y="18"/>
                    </a:cubicBezTo>
                    <a:cubicBezTo>
                      <a:pt x="712" y="291"/>
                      <a:pt x="712" y="291"/>
                      <a:pt x="712" y="291"/>
                    </a:cubicBezTo>
                    <a:cubicBezTo>
                      <a:pt x="717" y="300"/>
                      <a:pt x="719" y="310"/>
                      <a:pt x="715" y="320"/>
                    </a:cubicBezTo>
                    <a:cubicBezTo>
                      <a:pt x="712" y="330"/>
                      <a:pt x="705" y="338"/>
                      <a:pt x="696" y="343"/>
                    </a:cubicBezTo>
                    <a:cubicBezTo>
                      <a:pt x="590" y="393"/>
                      <a:pt x="477" y="418"/>
                      <a:pt x="359" y="418"/>
                    </a:cubicBezTo>
                    <a:cubicBezTo>
                      <a:pt x="241" y="418"/>
                      <a:pt x="128" y="393"/>
                      <a:pt x="22" y="343"/>
                    </a:cubicBezTo>
                    <a:cubicBezTo>
                      <a:pt x="13" y="338"/>
                      <a:pt x="6" y="330"/>
                      <a:pt x="3" y="320"/>
                    </a:cubicBezTo>
                    <a:cubicBezTo>
                      <a:pt x="0" y="310"/>
                      <a:pt x="1" y="300"/>
                      <a:pt x="6" y="291"/>
                    </a:cubicBezTo>
                    <a:cubicBezTo>
                      <a:pt x="163" y="18"/>
                      <a:pt x="163" y="18"/>
                      <a:pt x="163" y="18"/>
                    </a:cubicBezTo>
                    <a:cubicBezTo>
                      <a:pt x="170" y="7"/>
                      <a:pt x="182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lose/>
                  </a:path>
                </a:pathLst>
              </a:custGeom>
              <a:solidFill>
                <a:srgbClr val="2F378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5" name="Freeform 17"/>
              <p:cNvSpPr>
                <a:spLocks/>
              </p:cNvSpPr>
              <p:nvPr/>
            </p:nvSpPr>
            <p:spPr bwMode="auto">
              <a:xfrm>
                <a:off x="3971925" y="3649663"/>
                <a:ext cx="1220788" cy="677863"/>
              </a:xfrm>
              <a:custGeom>
                <a:avLst/>
                <a:gdLst/>
                <a:ahLst/>
                <a:cxnLst>
                  <a:cxn ang="0">
                    <a:pos x="162" y="19"/>
                  </a:cxn>
                  <a:cxn ang="0">
                    <a:pos x="5" y="291"/>
                  </a:cxn>
                  <a:cxn ang="0">
                    <a:pos x="0" y="305"/>
                  </a:cxn>
                  <a:cxn ang="0">
                    <a:pos x="15" y="319"/>
                  </a:cxn>
                  <a:cxn ang="0">
                    <a:pos x="352" y="394"/>
                  </a:cxn>
                  <a:cxn ang="0">
                    <a:pos x="689" y="319"/>
                  </a:cxn>
                  <a:cxn ang="0">
                    <a:pos x="708" y="296"/>
                  </a:cxn>
                  <a:cxn ang="0">
                    <a:pos x="710" y="289"/>
                  </a:cxn>
                  <a:cxn ang="0">
                    <a:pos x="554" y="19"/>
                  </a:cxn>
                  <a:cxn ang="0">
                    <a:pos x="521" y="0"/>
                  </a:cxn>
                  <a:cxn ang="0">
                    <a:pos x="507" y="3"/>
                  </a:cxn>
                  <a:cxn ang="0">
                    <a:pos x="358" y="32"/>
                  </a:cxn>
                  <a:cxn ang="0">
                    <a:pos x="209" y="3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62" y="19"/>
                  </a:cxn>
                </a:cxnLst>
                <a:rect l="0" t="0" r="r" b="b"/>
                <a:pathLst>
                  <a:path w="710" h="394">
                    <a:moveTo>
                      <a:pt x="162" y="19"/>
                    </a:moveTo>
                    <a:cubicBezTo>
                      <a:pt x="5" y="291"/>
                      <a:pt x="5" y="291"/>
                      <a:pt x="5" y="291"/>
                    </a:cubicBezTo>
                    <a:cubicBezTo>
                      <a:pt x="2" y="295"/>
                      <a:pt x="1" y="300"/>
                      <a:pt x="0" y="305"/>
                    </a:cubicBezTo>
                    <a:cubicBezTo>
                      <a:pt x="4" y="311"/>
                      <a:pt x="9" y="316"/>
                      <a:pt x="15" y="319"/>
                    </a:cubicBezTo>
                    <a:cubicBezTo>
                      <a:pt x="121" y="369"/>
                      <a:pt x="234" y="394"/>
                      <a:pt x="352" y="394"/>
                    </a:cubicBezTo>
                    <a:cubicBezTo>
                      <a:pt x="470" y="394"/>
                      <a:pt x="583" y="369"/>
                      <a:pt x="689" y="319"/>
                    </a:cubicBezTo>
                    <a:cubicBezTo>
                      <a:pt x="698" y="314"/>
                      <a:pt x="705" y="306"/>
                      <a:pt x="708" y="296"/>
                    </a:cubicBezTo>
                    <a:cubicBezTo>
                      <a:pt x="709" y="294"/>
                      <a:pt x="710" y="292"/>
                      <a:pt x="710" y="289"/>
                    </a:cubicBezTo>
                    <a:cubicBezTo>
                      <a:pt x="554" y="19"/>
                      <a:pt x="554" y="19"/>
                      <a:pt x="554" y="19"/>
                    </a:cubicBezTo>
                    <a:cubicBezTo>
                      <a:pt x="547" y="7"/>
                      <a:pt x="535" y="0"/>
                      <a:pt x="521" y="0"/>
                    </a:cubicBezTo>
                    <a:cubicBezTo>
                      <a:pt x="517" y="0"/>
                      <a:pt x="512" y="1"/>
                      <a:pt x="507" y="3"/>
                    </a:cubicBezTo>
                    <a:cubicBezTo>
                      <a:pt x="460" y="22"/>
                      <a:pt x="409" y="32"/>
                      <a:pt x="358" y="32"/>
                    </a:cubicBezTo>
                    <a:cubicBezTo>
                      <a:pt x="306" y="32"/>
                      <a:pt x="256" y="22"/>
                      <a:pt x="209" y="3"/>
                    </a:cubicBezTo>
                    <a:cubicBezTo>
                      <a:pt x="204" y="1"/>
                      <a:pt x="199" y="0"/>
                      <a:pt x="194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81" y="0"/>
                      <a:pt x="169" y="7"/>
                      <a:pt x="162" y="19"/>
                    </a:cubicBezTo>
                    <a:close/>
                  </a:path>
                </a:pathLst>
              </a:custGeom>
              <a:solidFill>
                <a:srgbClr val="2F5698"/>
              </a:solidFill>
              <a:ln w="31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9" name="Group 72"/>
            <p:cNvGrpSpPr>
              <a:grpSpLocks noChangeAspect="1"/>
            </p:cNvGrpSpPr>
            <p:nvPr/>
          </p:nvGrpSpPr>
          <p:grpSpPr>
            <a:xfrm>
              <a:off x="5798609" y="5041946"/>
              <a:ext cx="609600" cy="575736"/>
              <a:chOff x="5530851" y="1866899"/>
              <a:chExt cx="2857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0" name="Oval 190"/>
              <p:cNvSpPr>
                <a:spLocks noChangeArrowheads="1"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1" name="Freeform 191"/>
              <p:cNvSpPr>
                <a:spLocks noEditPoints="1"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6625167" y="2461684"/>
            <a:ext cx="1280584" cy="1447800"/>
            <a:chOff x="6625167" y="2461684"/>
            <a:chExt cx="1280584" cy="14478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6625167" y="2461684"/>
              <a:ext cx="1280584" cy="1447800"/>
              <a:chOff x="4968875" y="1846263"/>
              <a:chExt cx="960438" cy="1085850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4968875" y="1846263"/>
                <a:ext cx="960438" cy="1085850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217" y="6"/>
                  </a:cxn>
                  <a:cxn ang="0">
                    <a:pos x="454" y="262"/>
                  </a:cxn>
                  <a:cxn ang="0">
                    <a:pos x="557" y="596"/>
                  </a:cxn>
                  <a:cxn ang="0">
                    <a:pos x="548" y="621"/>
                  </a:cxn>
                  <a:cxn ang="0">
                    <a:pos x="524" y="632"/>
                  </a:cxn>
                  <a:cxn ang="0">
                    <a:pos x="203" y="632"/>
                  </a:cxn>
                  <a:cxn ang="0">
                    <a:pos x="170" y="606"/>
                  </a:cxn>
                  <a:cxn ang="0">
                    <a:pos x="119" y="455"/>
                  </a:cxn>
                  <a:cxn ang="0">
                    <a:pos x="16" y="338"/>
                  </a:cxn>
                  <a:cxn ang="0">
                    <a:pos x="8" y="295"/>
                  </a:cxn>
                  <a:cxn ang="0">
                    <a:pos x="169" y="17"/>
                  </a:cxn>
                  <a:cxn ang="0">
                    <a:pos x="198" y="0"/>
                  </a:cxn>
                </a:cxnLst>
                <a:rect l="0" t="0" r="r" b="b"/>
                <a:pathLst>
                  <a:path w="558" h="632">
                    <a:moveTo>
                      <a:pt x="198" y="0"/>
                    </a:moveTo>
                    <a:cubicBezTo>
                      <a:pt x="205" y="0"/>
                      <a:pt x="211" y="3"/>
                      <a:pt x="217" y="6"/>
                    </a:cubicBezTo>
                    <a:cubicBezTo>
                      <a:pt x="313" y="73"/>
                      <a:pt x="395" y="161"/>
                      <a:pt x="454" y="262"/>
                    </a:cubicBezTo>
                    <a:cubicBezTo>
                      <a:pt x="514" y="365"/>
                      <a:pt x="548" y="478"/>
                      <a:pt x="557" y="596"/>
                    </a:cubicBezTo>
                    <a:cubicBezTo>
                      <a:pt x="558" y="605"/>
                      <a:pt x="555" y="614"/>
                      <a:pt x="548" y="621"/>
                    </a:cubicBezTo>
                    <a:cubicBezTo>
                      <a:pt x="542" y="628"/>
                      <a:pt x="533" y="632"/>
                      <a:pt x="524" y="632"/>
                    </a:cubicBezTo>
                    <a:cubicBezTo>
                      <a:pt x="203" y="632"/>
                      <a:pt x="203" y="632"/>
                      <a:pt x="203" y="632"/>
                    </a:cubicBezTo>
                    <a:cubicBezTo>
                      <a:pt x="197" y="631"/>
                      <a:pt x="172" y="625"/>
                      <a:pt x="170" y="606"/>
                    </a:cubicBezTo>
                    <a:cubicBezTo>
                      <a:pt x="164" y="554"/>
                      <a:pt x="147" y="503"/>
                      <a:pt x="119" y="455"/>
                    </a:cubicBezTo>
                    <a:cubicBezTo>
                      <a:pt x="93" y="410"/>
                      <a:pt x="58" y="370"/>
                      <a:pt x="16" y="338"/>
                    </a:cubicBezTo>
                    <a:cubicBezTo>
                      <a:pt x="3" y="328"/>
                      <a:pt x="0" y="310"/>
                      <a:pt x="8" y="295"/>
                    </a:cubicBezTo>
                    <a:cubicBezTo>
                      <a:pt x="169" y="17"/>
                      <a:pt x="169" y="17"/>
                      <a:pt x="169" y="17"/>
                    </a:cubicBezTo>
                    <a:cubicBezTo>
                      <a:pt x="175" y="7"/>
                      <a:pt x="186" y="0"/>
                      <a:pt x="198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8" name="Freeform 20"/>
              <p:cNvSpPr>
                <a:spLocks/>
              </p:cNvSpPr>
              <p:nvPr/>
            </p:nvSpPr>
            <p:spPr bwMode="auto">
              <a:xfrm>
                <a:off x="4986338" y="1889125"/>
                <a:ext cx="942975" cy="1042988"/>
              </a:xfrm>
              <a:custGeom>
                <a:avLst/>
                <a:gdLst/>
                <a:ahLst/>
                <a:cxnLst>
                  <a:cxn ang="0">
                    <a:pos x="109" y="430"/>
                  </a:cxn>
                  <a:cxn ang="0">
                    <a:pos x="155" y="552"/>
                  </a:cxn>
                  <a:cxn ang="0">
                    <a:pos x="163" y="591"/>
                  </a:cxn>
                  <a:cxn ang="0">
                    <a:pos x="193" y="607"/>
                  </a:cxn>
                  <a:cxn ang="0">
                    <a:pos x="514" y="607"/>
                  </a:cxn>
                  <a:cxn ang="0">
                    <a:pos x="538" y="596"/>
                  </a:cxn>
                  <a:cxn ang="0">
                    <a:pos x="547" y="571"/>
                  </a:cxn>
                  <a:cxn ang="0">
                    <a:pos x="532" y="464"/>
                  </a:cxn>
                  <a:cxn ang="0">
                    <a:pos x="450" y="262"/>
                  </a:cxn>
                  <a:cxn ang="0">
                    <a:pos x="213" y="6"/>
                  </a:cxn>
                  <a:cxn ang="0">
                    <a:pos x="193" y="0"/>
                  </a:cxn>
                  <a:cxn ang="0">
                    <a:pos x="165" y="16"/>
                  </a:cxn>
                  <a:cxn ang="0">
                    <a:pos x="4" y="295"/>
                  </a:cxn>
                  <a:cxn ang="0">
                    <a:pos x="0" y="306"/>
                  </a:cxn>
                  <a:cxn ang="0">
                    <a:pos x="6" y="313"/>
                  </a:cxn>
                  <a:cxn ang="0">
                    <a:pos x="109" y="430"/>
                  </a:cxn>
                </a:cxnLst>
                <a:rect l="0" t="0" r="r" b="b"/>
                <a:pathLst>
                  <a:path w="548" h="607">
                    <a:moveTo>
                      <a:pt x="109" y="430"/>
                    </a:moveTo>
                    <a:cubicBezTo>
                      <a:pt x="132" y="469"/>
                      <a:pt x="147" y="510"/>
                      <a:pt x="155" y="552"/>
                    </a:cubicBezTo>
                    <a:cubicBezTo>
                      <a:pt x="159" y="565"/>
                      <a:pt x="161" y="578"/>
                      <a:pt x="163" y="591"/>
                    </a:cubicBezTo>
                    <a:cubicBezTo>
                      <a:pt x="171" y="602"/>
                      <a:pt x="188" y="606"/>
                      <a:pt x="193" y="607"/>
                    </a:cubicBezTo>
                    <a:cubicBezTo>
                      <a:pt x="514" y="607"/>
                      <a:pt x="514" y="607"/>
                      <a:pt x="514" y="607"/>
                    </a:cubicBezTo>
                    <a:cubicBezTo>
                      <a:pt x="523" y="607"/>
                      <a:pt x="532" y="603"/>
                      <a:pt x="538" y="596"/>
                    </a:cubicBezTo>
                    <a:cubicBezTo>
                      <a:pt x="545" y="589"/>
                      <a:pt x="548" y="580"/>
                      <a:pt x="547" y="571"/>
                    </a:cubicBezTo>
                    <a:cubicBezTo>
                      <a:pt x="544" y="535"/>
                      <a:pt x="539" y="499"/>
                      <a:pt x="532" y="464"/>
                    </a:cubicBezTo>
                    <a:cubicBezTo>
                      <a:pt x="514" y="393"/>
                      <a:pt x="487" y="326"/>
                      <a:pt x="450" y="262"/>
                    </a:cubicBezTo>
                    <a:cubicBezTo>
                      <a:pt x="391" y="160"/>
                      <a:pt x="309" y="72"/>
                      <a:pt x="213" y="6"/>
                    </a:cubicBezTo>
                    <a:cubicBezTo>
                      <a:pt x="207" y="2"/>
                      <a:pt x="200" y="0"/>
                      <a:pt x="193" y="0"/>
                    </a:cubicBezTo>
                    <a:cubicBezTo>
                      <a:pt x="181" y="0"/>
                      <a:pt x="171" y="6"/>
                      <a:pt x="165" y="16"/>
                    </a:cubicBezTo>
                    <a:cubicBezTo>
                      <a:pt x="4" y="295"/>
                      <a:pt x="4" y="295"/>
                      <a:pt x="4" y="295"/>
                    </a:cubicBezTo>
                    <a:cubicBezTo>
                      <a:pt x="2" y="298"/>
                      <a:pt x="0" y="302"/>
                      <a:pt x="0" y="306"/>
                    </a:cubicBezTo>
                    <a:cubicBezTo>
                      <a:pt x="2" y="309"/>
                      <a:pt x="4" y="311"/>
                      <a:pt x="6" y="313"/>
                    </a:cubicBezTo>
                    <a:cubicBezTo>
                      <a:pt x="48" y="345"/>
                      <a:pt x="83" y="385"/>
                      <a:pt x="109" y="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2" name="Group 67"/>
            <p:cNvGrpSpPr>
              <a:grpSpLocks noChangeAspect="1"/>
            </p:cNvGrpSpPr>
            <p:nvPr/>
          </p:nvGrpSpPr>
          <p:grpSpPr>
            <a:xfrm>
              <a:off x="7010885" y="3032297"/>
              <a:ext cx="575733" cy="569039"/>
              <a:chOff x="3959226" y="1355724"/>
              <a:chExt cx="2730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3" name="Freeform 108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4" name="Freeform 109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5" name="Freeform 110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6" name="Freeform 111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7" name="Group 246"/>
          <p:cNvGrpSpPr/>
          <p:nvPr/>
        </p:nvGrpSpPr>
        <p:grpSpPr>
          <a:xfrm>
            <a:off x="4282667" y="2451402"/>
            <a:ext cx="1276351" cy="1447800"/>
            <a:chOff x="4303185" y="2461684"/>
            <a:chExt cx="1276351" cy="1447800"/>
          </a:xfrm>
        </p:grpSpPr>
        <p:grpSp>
          <p:nvGrpSpPr>
            <p:cNvPr id="146" name="Group 145"/>
            <p:cNvGrpSpPr/>
            <p:nvPr/>
          </p:nvGrpSpPr>
          <p:grpSpPr>
            <a:xfrm>
              <a:off x="4303185" y="2461684"/>
              <a:ext cx="1276351" cy="1447800"/>
              <a:chOff x="3227388" y="1884363"/>
              <a:chExt cx="957263" cy="10858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3227388" y="1884363"/>
                <a:ext cx="957263" cy="1085850"/>
              </a:xfrm>
              <a:custGeom>
                <a:avLst/>
                <a:gdLst/>
                <a:ahLst/>
                <a:cxnLst>
                  <a:cxn ang="0">
                    <a:pos x="360" y="0"/>
                  </a:cxn>
                  <a:cxn ang="0">
                    <a:pos x="388" y="17"/>
                  </a:cxn>
                  <a:cxn ang="0">
                    <a:pos x="549" y="295"/>
                  </a:cxn>
                  <a:cxn ang="0">
                    <a:pos x="541" y="338"/>
                  </a:cxn>
                  <a:cxn ang="0">
                    <a:pos x="438" y="455"/>
                  </a:cxn>
                  <a:cxn ang="0">
                    <a:pos x="388" y="606"/>
                  </a:cxn>
                  <a:cxn ang="0">
                    <a:pos x="355" y="632"/>
                  </a:cxn>
                  <a:cxn ang="0">
                    <a:pos x="34" y="632"/>
                  </a:cxn>
                  <a:cxn ang="0">
                    <a:pos x="9" y="621"/>
                  </a:cxn>
                  <a:cxn ang="0">
                    <a:pos x="0" y="596"/>
                  </a:cxn>
                  <a:cxn ang="0">
                    <a:pos x="103" y="262"/>
                  </a:cxn>
                  <a:cxn ang="0">
                    <a:pos x="340" y="6"/>
                  </a:cxn>
                  <a:cxn ang="0">
                    <a:pos x="360" y="0"/>
                  </a:cxn>
                </a:cxnLst>
                <a:rect l="0" t="0" r="r" b="b"/>
                <a:pathLst>
                  <a:path w="557" h="632">
                    <a:moveTo>
                      <a:pt x="360" y="0"/>
                    </a:moveTo>
                    <a:cubicBezTo>
                      <a:pt x="372" y="0"/>
                      <a:pt x="382" y="7"/>
                      <a:pt x="388" y="17"/>
                    </a:cubicBezTo>
                    <a:cubicBezTo>
                      <a:pt x="549" y="295"/>
                      <a:pt x="549" y="295"/>
                      <a:pt x="549" y="295"/>
                    </a:cubicBezTo>
                    <a:cubicBezTo>
                      <a:pt x="557" y="310"/>
                      <a:pt x="554" y="328"/>
                      <a:pt x="541" y="338"/>
                    </a:cubicBezTo>
                    <a:cubicBezTo>
                      <a:pt x="499" y="370"/>
                      <a:pt x="465" y="410"/>
                      <a:pt x="438" y="455"/>
                    </a:cubicBezTo>
                    <a:cubicBezTo>
                      <a:pt x="411" y="503"/>
                      <a:pt x="394" y="554"/>
                      <a:pt x="388" y="606"/>
                    </a:cubicBezTo>
                    <a:cubicBezTo>
                      <a:pt x="385" y="625"/>
                      <a:pt x="361" y="631"/>
                      <a:pt x="355" y="632"/>
                    </a:cubicBezTo>
                    <a:cubicBezTo>
                      <a:pt x="34" y="632"/>
                      <a:pt x="34" y="632"/>
                      <a:pt x="34" y="632"/>
                    </a:cubicBezTo>
                    <a:cubicBezTo>
                      <a:pt x="24" y="632"/>
                      <a:pt x="15" y="628"/>
                      <a:pt x="9" y="621"/>
                    </a:cubicBezTo>
                    <a:cubicBezTo>
                      <a:pt x="3" y="614"/>
                      <a:pt x="0" y="605"/>
                      <a:pt x="0" y="596"/>
                    </a:cubicBezTo>
                    <a:cubicBezTo>
                      <a:pt x="9" y="478"/>
                      <a:pt x="44" y="365"/>
                      <a:pt x="103" y="262"/>
                    </a:cubicBezTo>
                    <a:cubicBezTo>
                      <a:pt x="162" y="161"/>
                      <a:pt x="244" y="73"/>
                      <a:pt x="340" y="6"/>
                    </a:cubicBezTo>
                    <a:cubicBezTo>
                      <a:pt x="346" y="3"/>
                      <a:pt x="353" y="0"/>
                      <a:pt x="360" y="0"/>
                    </a:cubicBezTo>
                    <a:close/>
                  </a:path>
                </a:pathLst>
              </a:custGeom>
              <a:solidFill>
                <a:srgbClr val="2E75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7" name="Freeform 19"/>
              <p:cNvSpPr>
                <a:spLocks/>
              </p:cNvSpPr>
              <p:nvPr/>
            </p:nvSpPr>
            <p:spPr bwMode="auto">
              <a:xfrm>
                <a:off x="3238500" y="1927225"/>
                <a:ext cx="939800" cy="1042988"/>
              </a:xfrm>
              <a:custGeom>
                <a:avLst/>
                <a:gdLst/>
                <a:ahLst/>
                <a:cxnLst>
                  <a:cxn ang="0">
                    <a:pos x="388" y="16"/>
                  </a:cxn>
                  <a:cxn ang="0">
                    <a:pos x="359" y="0"/>
                  </a:cxn>
                  <a:cxn ang="0">
                    <a:pos x="340" y="6"/>
                  </a:cxn>
                  <a:cxn ang="0">
                    <a:pos x="103" y="262"/>
                  </a:cxn>
                  <a:cxn ang="0">
                    <a:pos x="0" y="592"/>
                  </a:cxn>
                  <a:cxn ang="0">
                    <a:pos x="3" y="596"/>
                  </a:cxn>
                  <a:cxn ang="0">
                    <a:pos x="28" y="607"/>
                  </a:cxn>
                  <a:cxn ang="0">
                    <a:pos x="349" y="607"/>
                  </a:cxn>
                  <a:cxn ang="0">
                    <a:pos x="382" y="581"/>
                  </a:cxn>
                  <a:cxn ang="0">
                    <a:pos x="432" y="430"/>
                  </a:cxn>
                  <a:cxn ang="0">
                    <a:pos x="535" y="313"/>
                  </a:cxn>
                  <a:cxn ang="0">
                    <a:pos x="547" y="292"/>
                  </a:cxn>
                  <a:cxn ang="0">
                    <a:pos x="388" y="16"/>
                  </a:cxn>
                </a:cxnLst>
                <a:rect l="0" t="0" r="r" b="b"/>
                <a:pathLst>
                  <a:path w="547" h="607">
                    <a:moveTo>
                      <a:pt x="388" y="16"/>
                    </a:moveTo>
                    <a:cubicBezTo>
                      <a:pt x="382" y="6"/>
                      <a:pt x="371" y="0"/>
                      <a:pt x="359" y="0"/>
                    </a:cubicBezTo>
                    <a:cubicBezTo>
                      <a:pt x="352" y="0"/>
                      <a:pt x="346" y="2"/>
                      <a:pt x="340" y="6"/>
                    </a:cubicBezTo>
                    <a:cubicBezTo>
                      <a:pt x="243" y="72"/>
                      <a:pt x="162" y="160"/>
                      <a:pt x="103" y="262"/>
                    </a:cubicBezTo>
                    <a:cubicBezTo>
                      <a:pt x="44" y="364"/>
                      <a:pt x="9" y="475"/>
                      <a:pt x="0" y="592"/>
                    </a:cubicBezTo>
                    <a:cubicBezTo>
                      <a:pt x="1" y="594"/>
                      <a:pt x="2" y="595"/>
                      <a:pt x="3" y="596"/>
                    </a:cubicBezTo>
                    <a:cubicBezTo>
                      <a:pt x="9" y="603"/>
                      <a:pt x="18" y="607"/>
                      <a:pt x="28" y="607"/>
                    </a:cubicBezTo>
                    <a:cubicBezTo>
                      <a:pt x="349" y="607"/>
                      <a:pt x="349" y="607"/>
                      <a:pt x="349" y="607"/>
                    </a:cubicBezTo>
                    <a:cubicBezTo>
                      <a:pt x="355" y="606"/>
                      <a:pt x="379" y="600"/>
                      <a:pt x="382" y="581"/>
                    </a:cubicBezTo>
                    <a:cubicBezTo>
                      <a:pt x="388" y="529"/>
                      <a:pt x="405" y="478"/>
                      <a:pt x="432" y="430"/>
                    </a:cubicBezTo>
                    <a:cubicBezTo>
                      <a:pt x="459" y="385"/>
                      <a:pt x="493" y="345"/>
                      <a:pt x="535" y="313"/>
                    </a:cubicBezTo>
                    <a:cubicBezTo>
                      <a:pt x="542" y="308"/>
                      <a:pt x="546" y="300"/>
                      <a:pt x="547" y="292"/>
                    </a:cubicBezTo>
                    <a:lnTo>
                      <a:pt x="388" y="1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7" name="Group 61"/>
            <p:cNvGrpSpPr>
              <a:grpSpLocks noChangeAspect="1"/>
            </p:cNvGrpSpPr>
            <p:nvPr/>
          </p:nvGrpSpPr>
          <p:grpSpPr>
            <a:xfrm>
              <a:off x="4681126" y="2992399"/>
              <a:ext cx="600507" cy="618067"/>
              <a:chOff x="2700338" y="1350961"/>
              <a:chExt cx="271463" cy="279401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8" name="Group 405"/>
              <p:cNvGrpSpPr/>
              <p:nvPr/>
            </p:nvGrpSpPr>
            <p:grpSpPr>
              <a:xfrm>
                <a:off x="2808288" y="1350961"/>
                <a:ext cx="163513" cy="171450"/>
                <a:chOff x="2808288" y="1350961"/>
                <a:chExt cx="163513" cy="171450"/>
              </a:xfrm>
              <a:grpFill/>
            </p:grpSpPr>
            <p:sp>
              <p:nvSpPr>
                <p:cNvPr id="200" name="Freeform 73"/>
                <p:cNvSpPr>
                  <a:spLocks/>
                </p:cNvSpPr>
                <p:nvPr/>
              </p:nvSpPr>
              <p:spPr bwMode="auto">
                <a:xfrm>
                  <a:off x="2808288" y="1468436"/>
                  <a:ext cx="55563" cy="53975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5" y="17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3"/>
                    </a:cxn>
                    <a:cxn ang="0">
                      <a:pos x="1" y="24"/>
                    </a:cxn>
                    <a:cxn ang="0">
                      <a:pos x="23" y="24"/>
                    </a:cxn>
                    <a:cxn ang="0">
                      <a:pos x="24" y="23"/>
                    </a:cxn>
                    <a:cxn ang="0">
                      <a:pos x="24" y="19"/>
                    </a:cxn>
                    <a:cxn ang="0">
                      <a:pos x="23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24" h="24">
                      <a:moveTo>
                        <a:pt x="6" y="18"/>
                      </a:moveTo>
                      <a:cubicBezTo>
                        <a:pt x="6" y="18"/>
                        <a:pt x="5" y="18"/>
                        <a:pt x="5" y="17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4"/>
                        <a:pt x="1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8"/>
                        <a:pt x="23" y="18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1" name="Freeform 74"/>
                <p:cNvSpPr>
                  <a:spLocks/>
                </p:cNvSpPr>
                <p:nvPr/>
              </p:nvSpPr>
              <p:spPr bwMode="auto">
                <a:xfrm>
                  <a:off x="2881313" y="1385886"/>
                  <a:ext cx="38100" cy="74613"/>
                </a:xfrm>
                <a:custGeom>
                  <a:avLst/>
                  <a:gdLst/>
                  <a:ahLst/>
                  <a:cxnLst>
                    <a:cxn ang="0">
                      <a:pos x="10" y="14"/>
                    </a:cxn>
                    <a:cxn ang="0">
                      <a:pos x="5" y="10"/>
                    </a:cxn>
                    <a:cxn ang="0">
                      <a:pos x="9" y="8"/>
                    </a:cxn>
                    <a:cxn ang="0">
                      <a:pos x="13" y="8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15" y="5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1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4"/>
                    </a:cxn>
                    <a:cxn ang="0">
                      <a:pos x="6" y="4"/>
                    </a:cxn>
                    <a:cxn ang="0">
                      <a:pos x="0" y="11"/>
                    </a:cxn>
                    <a:cxn ang="0">
                      <a:pos x="7" y="18"/>
                    </a:cxn>
                    <a:cxn ang="0">
                      <a:pos x="11" y="22"/>
                    </a:cxn>
                    <a:cxn ang="0">
                      <a:pos x="7" y="25"/>
                    </a:cxn>
                    <a:cxn ang="0">
                      <a:pos x="2" y="24"/>
                    </a:cxn>
                    <a:cxn ang="0">
                      <a:pos x="2" y="24"/>
                    </a:cxn>
                    <a:cxn ang="0">
                      <a:pos x="1" y="24"/>
                    </a:cxn>
                    <a:cxn ang="0">
                      <a:pos x="0" y="26"/>
                    </a:cxn>
                    <a:cxn ang="0">
                      <a:pos x="1" y="27"/>
                    </a:cxn>
                    <a:cxn ang="0">
                      <a:pos x="6" y="29"/>
                    </a:cxn>
                    <a:cxn ang="0">
                      <a:pos x="6" y="29"/>
                    </a:cxn>
                    <a:cxn ang="0">
                      <a:pos x="6" y="32"/>
                    </a:cxn>
                    <a:cxn ang="0">
                      <a:pos x="7" y="33"/>
                    </a:cxn>
                    <a:cxn ang="0">
                      <a:pos x="9" y="33"/>
                    </a:cxn>
                    <a:cxn ang="0">
                      <a:pos x="10" y="32"/>
                    </a:cxn>
                    <a:cxn ang="0">
                      <a:pos x="10" y="29"/>
                    </a:cxn>
                    <a:cxn ang="0">
                      <a:pos x="10" y="29"/>
                    </a:cxn>
                    <a:cxn ang="0">
                      <a:pos x="16" y="22"/>
                    </a:cxn>
                    <a:cxn ang="0">
                      <a:pos x="10" y="14"/>
                    </a:cxn>
                  </a:cxnLst>
                  <a:rect l="0" t="0" r="r" b="b"/>
                  <a:pathLst>
                    <a:path w="16" h="33">
                      <a:moveTo>
                        <a:pt x="10" y="14"/>
                      </a:moveTo>
                      <a:cubicBezTo>
                        <a:pt x="6" y="13"/>
                        <a:pt x="5" y="12"/>
                        <a:pt x="5" y="10"/>
                      </a:cubicBezTo>
                      <a:cubicBezTo>
                        <a:pt x="5" y="9"/>
                        <a:pt x="6" y="8"/>
                        <a:pt x="9" y="8"/>
                      </a:cubicBezTo>
                      <a:cubicBezTo>
                        <a:pt x="11" y="8"/>
                        <a:pt x="13" y="8"/>
                        <a:pt x="13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4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ubicBezTo>
                        <a:pt x="13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5"/>
                        <a:pt x="0" y="7"/>
                        <a:pt x="0" y="11"/>
                      </a:cubicBezTo>
                      <a:cubicBezTo>
                        <a:pt x="0" y="15"/>
                        <a:pt x="4" y="17"/>
                        <a:pt x="7" y="18"/>
                      </a:cubicBezTo>
                      <a:cubicBezTo>
                        <a:pt x="10" y="19"/>
                        <a:pt x="11" y="20"/>
                        <a:pt x="11" y="22"/>
                      </a:cubicBezTo>
                      <a:cubicBezTo>
                        <a:pt x="11" y="24"/>
                        <a:pt x="10" y="25"/>
                        <a:pt x="7" y="25"/>
                      </a:cubicBezTo>
                      <a:cubicBezTo>
                        <a:pt x="5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1" y="27"/>
                      </a:cubicBezTo>
                      <a:cubicBezTo>
                        <a:pt x="2" y="28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2"/>
                        <a:pt x="7" y="33"/>
                        <a:pt x="7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3"/>
                        <a:pt x="10" y="32"/>
                        <a:pt x="10" y="32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4" y="28"/>
                        <a:pt x="16" y="25"/>
                        <a:pt x="16" y="22"/>
                      </a:cubicBezTo>
                      <a:cubicBezTo>
                        <a:pt x="16" y="18"/>
                        <a:pt x="14" y="16"/>
                        <a:pt x="10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2" name="Freeform 75"/>
                <p:cNvSpPr>
                  <a:spLocks noEditPoints="1"/>
                </p:cNvSpPr>
                <p:nvPr/>
              </p:nvSpPr>
              <p:spPr bwMode="auto">
                <a:xfrm>
                  <a:off x="2828926" y="1350961"/>
                  <a:ext cx="142875" cy="144463"/>
                </a:xfrm>
                <a:custGeom>
                  <a:avLst/>
                  <a:gdLst/>
                  <a:ahLst/>
                  <a:cxnLst>
                    <a:cxn ang="0">
                      <a:pos x="31" y="55"/>
                    </a:cxn>
                    <a:cxn ang="0">
                      <a:pos x="7" y="31"/>
                    </a:cxn>
                    <a:cxn ang="0">
                      <a:pos x="31" y="7"/>
                    </a:cxn>
                    <a:cxn ang="0">
                      <a:pos x="55" y="31"/>
                    </a:cxn>
                    <a:cxn ang="0">
                      <a:pos x="31" y="55"/>
                    </a:cxn>
                    <a:cxn ang="0">
                      <a:pos x="31" y="0"/>
                    </a:cxn>
                    <a:cxn ang="0">
                      <a:pos x="0" y="31"/>
                    </a:cxn>
                    <a:cxn ang="0">
                      <a:pos x="31" y="63"/>
                    </a:cxn>
                    <a:cxn ang="0">
                      <a:pos x="62" y="31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62" h="63">
                      <a:moveTo>
                        <a:pt x="31" y="55"/>
                      </a:moveTo>
                      <a:cubicBezTo>
                        <a:pt x="18" y="55"/>
                        <a:pt x="7" y="45"/>
                        <a:pt x="7" y="31"/>
                      </a:cubicBezTo>
                      <a:cubicBezTo>
                        <a:pt x="7" y="18"/>
                        <a:pt x="18" y="7"/>
                        <a:pt x="31" y="7"/>
                      </a:cubicBezTo>
                      <a:cubicBezTo>
                        <a:pt x="44" y="7"/>
                        <a:pt x="55" y="18"/>
                        <a:pt x="55" y="31"/>
                      </a:cubicBezTo>
                      <a:cubicBezTo>
                        <a:pt x="55" y="45"/>
                        <a:pt x="44" y="55"/>
                        <a:pt x="31" y="55"/>
                      </a:cubicBezTo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9"/>
                        <a:pt x="14" y="63"/>
                        <a:pt x="31" y="63"/>
                      </a:cubicBezTo>
                      <a:cubicBezTo>
                        <a:pt x="48" y="63"/>
                        <a:pt x="62" y="49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</p:grpSp>
          <p:sp>
            <p:nvSpPr>
              <p:cNvPr id="199" name="Freeform 76"/>
              <p:cNvSpPr>
                <a:spLocks/>
              </p:cNvSpPr>
              <p:nvPr/>
            </p:nvSpPr>
            <p:spPr bwMode="auto">
              <a:xfrm>
                <a:off x="2700338" y="1406524"/>
                <a:ext cx="225425" cy="223838"/>
              </a:xfrm>
              <a:custGeom>
                <a:avLst/>
                <a:gdLst/>
                <a:ahLst/>
                <a:cxnLst>
                  <a:cxn ang="0">
                    <a:pos x="90" y="47"/>
                  </a:cxn>
                  <a:cxn ang="0">
                    <a:pos x="88" y="49"/>
                  </a:cxn>
                  <a:cxn ang="0">
                    <a:pos x="88" y="53"/>
                  </a:cxn>
                  <a:cxn ang="0">
                    <a:pos x="49" y="89"/>
                  </a:cxn>
                  <a:cxn ang="0">
                    <a:pos x="9" y="49"/>
                  </a:cxn>
                  <a:cxn ang="0">
                    <a:pos x="19" y="23"/>
                  </a:cxn>
                  <a:cxn ang="0">
                    <a:pos x="47" y="9"/>
                  </a:cxn>
                  <a:cxn ang="0">
                    <a:pos x="48" y="9"/>
                  </a:cxn>
                  <a:cxn ang="0">
                    <a:pos x="49" y="1"/>
                  </a:cxn>
                  <a:cxn ang="0">
                    <a:pos x="48" y="0"/>
                  </a:cxn>
                  <a:cxn ang="0">
                    <a:pos x="12" y="16"/>
                  </a:cxn>
                  <a:cxn ang="0">
                    <a:pos x="0" y="49"/>
                  </a:cxn>
                  <a:cxn ang="0">
                    <a:pos x="49" y="98"/>
                  </a:cxn>
                  <a:cxn ang="0">
                    <a:pos x="98" y="53"/>
                  </a:cxn>
                  <a:cxn ang="0">
                    <a:pos x="98" y="49"/>
                  </a:cxn>
                  <a:cxn ang="0">
                    <a:pos x="98" y="47"/>
                  </a:cxn>
                  <a:cxn ang="0">
                    <a:pos x="97" y="45"/>
                  </a:cxn>
                  <a:cxn ang="0">
                    <a:pos x="90" y="47"/>
                  </a:cxn>
                </a:cxnLst>
                <a:rect l="0" t="0" r="r" b="b"/>
                <a:pathLst>
                  <a:path w="98" h="98">
                    <a:moveTo>
                      <a:pt x="90" y="47"/>
                    </a:moveTo>
                    <a:cubicBezTo>
                      <a:pt x="88" y="47"/>
                      <a:pt x="88" y="48"/>
                      <a:pt x="88" y="49"/>
                    </a:cubicBezTo>
                    <a:cubicBezTo>
                      <a:pt x="88" y="51"/>
                      <a:pt x="88" y="52"/>
                      <a:pt x="88" y="53"/>
                    </a:cubicBezTo>
                    <a:cubicBezTo>
                      <a:pt x="86" y="73"/>
                      <a:pt x="69" y="89"/>
                      <a:pt x="49" y="89"/>
                    </a:cubicBezTo>
                    <a:cubicBezTo>
                      <a:pt x="27" y="89"/>
                      <a:pt x="9" y="71"/>
                      <a:pt x="9" y="49"/>
                    </a:cubicBezTo>
                    <a:cubicBezTo>
                      <a:pt x="9" y="39"/>
                      <a:pt x="13" y="30"/>
                      <a:pt x="19" y="23"/>
                    </a:cubicBezTo>
                    <a:cubicBezTo>
                      <a:pt x="26" y="15"/>
                      <a:pt x="36" y="10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6"/>
                      <a:pt x="48" y="4"/>
                      <a:pt x="49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34" y="0"/>
                      <a:pt x="21" y="6"/>
                      <a:pt x="12" y="16"/>
                    </a:cubicBezTo>
                    <a:cubicBezTo>
                      <a:pt x="4" y="25"/>
                      <a:pt x="0" y="37"/>
                      <a:pt x="0" y="49"/>
                    </a:cubicBezTo>
                    <a:cubicBezTo>
                      <a:pt x="0" y="76"/>
                      <a:pt x="22" y="98"/>
                      <a:pt x="49" y="98"/>
                    </a:cubicBezTo>
                    <a:cubicBezTo>
                      <a:pt x="74" y="98"/>
                      <a:pt x="96" y="78"/>
                      <a:pt x="98" y="53"/>
                    </a:cubicBezTo>
                    <a:cubicBezTo>
                      <a:pt x="98" y="52"/>
                      <a:pt x="98" y="51"/>
                      <a:pt x="98" y="49"/>
                    </a:cubicBezTo>
                    <a:cubicBezTo>
                      <a:pt x="98" y="48"/>
                      <a:pt x="98" y="47"/>
                      <a:pt x="98" y="47"/>
                    </a:cubicBezTo>
                    <a:cubicBezTo>
                      <a:pt x="98" y="46"/>
                      <a:pt x="98" y="45"/>
                      <a:pt x="97" y="45"/>
                    </a:cubicBezTo>
                    <a:cubicBezTo>
                      <a:pt x="94" y="46"/>
                      <a:pt x="93" y="46"/>
                      <a:pt x="90" y="4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2" name="Group 241"/>
          <p:cNvGrpSpPr/>
          <p:nvPr/>
        </p:nvGrpSpPr>
        <p:grpSpPr>
          <a:xfrm>
            <a:off x="5278967" y="2161117"/>
            <a:ext cx="1648884" cy="958851"/>
            <a:chOff x="5278967" y="2161117"/>
            <a:chExt cx="1648884" cy="958851"/>
          </a:xfrm>
        </p:grpSpPr>
        <p:grpSp>
          <p:nvGrpSpPr>
            <p:cNvPr id="168" name="Group 167"/>
            <p:cNvGrpSpPr/>
            <p:nvPr/>
          </p:nvGrpSpPr>
          <p:grpSpPr>
            <a:xfrm>
              <a:off x="5278967" y="2161117"/>
              <a:ext cx="1648884" cy="958851"/>
              <a:chOff x="3959225" y="1620838"/>
              <a:chExt cx="1236663" cy="71913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3959225" y="1620838"/>
                <a:ext cx="1236663" cy="719138"/>
              </a:xfrm>
              <a:custGeom>
                <a:avLst/>
                <a:gdLst/>
                <a:ahLst/>
                <a:cxnLst>
                  <a:cxn ang="0">
                    <a:pos x="359" y="0"/>
                  </a:cxn>
                  <a:cxn ang="0">
                    <a:pos x="697" y="76"/>
                  </a:cxn>
                  <a:cxn ang="0">
                    <a:pos x="716" y="98"/>
                  </a:cxn>
                  <a:cxn ang="0">
                    <a:pos x="712" y="127"/>
                  </a:cxn>
                  <a:cxn ang="0">
                    <a:pos x="555" y="400"/>
                  </a:cxn>
                  <a:cxn ang="0">
                    <a:pos x="523" y="418"/>
                  </a:cxn>
                  <a:cxn ang="0">
                    <a:pos x="509" y="415"/>
                  </a:cxn>
                  <a:cxn ang="0">
                    <a:pos x="359" y="386"/>
                  </a:cxn>
                  <a:cxn ang="0">
                    <a:pos x="209" y="415"/>
                  </a:cxn>
                  <a:cxn ang="0">
                    <a:pos x="195" y="418"/>
                  </a:cxn>
                  <a:cxn ang="0">
                    <a:pos x="164" y="400"/>
                  </a:cxn>
                  <a:cxn ang="0">
                    <a:pos x="6" y="127"/>
                  </a:cxn>
                  <a:cxn ang="0">
                    <a:pos x="3" y="98"/>
                  </a:cxn>
                  <a:cxn ang="0">
                    <a:pos x="22" y="76"/>
                  </a:cxn>
                  <a:cxn ang="0">
                    <a:pos x="359" y="0"/>
                  </a:cxn>
                </a:cxnLst>
                <a:rect l="0" t="0" r="r" b="b"/>
                <a:pathLst>
                  <a:path w="719" h="418">
                    <a:moveTo>
                      <a:pt x="359" y="0"/>
                    </a:moveTo>
                    <a:cubicBezTo>
                      <a:pt x="477" y="0"/>
                      <a:pt x="591" y="25"/>
                      <a:pt x="697" y="76"/>
                    </a:cubicBezTo>
                    <a:cubicBezTo>
                      <a:pt x="706" y="80"/>
                      <a:pt x="713" y="88"/>
                      <a:pt x="716" y="98"/>
                    </a:cubicBezTo>
                    <a:cubicBezTo>
                      <a:pt x="719" y="107"/>
                      <a:pt x="718" y="118"/>
                      <a:pt x="712" y="127"/>
                    </a:cubicBezTo>
                    <a:cubicBezTo>
                      <a:pt x="555" y="400"/>
                      <a:pt x="555" y="400"/>
                      <a:pt x="555" y="400"/>
                    </a:cubicBezTo>
                    <a:cubicBezTo>
                      <a:pt x="548" y="411"/>
                      <a:pt x="536" y="418"/>
                      <a:pt x="523" y="418"/>
                    </a:cubicBezTo>
                    <a:cubicBezTo>
                      <a:pt x="518" y="418"/>
                      <a:pt x="514" y="417"/>
                      <a:pt x="509" y="415"/>
                    </a:cubicBezTo>
                    <a:cubicBezTo>
                      <a:pt x="461" y="396"/>
                      <a:pt x="411" y="386"/>
                      <a:pt x="359" y="386"/>
                    </a:cubicBezTo>
                    <a:cubicBezTo>
                      <a:pt x="307" y="386"/>
                      <a:pt x="257" y="396"/>
                      <a:pt x="209" y="415"/>
                    </a:cubicBezTo>
                    <a:cubicBezTo>
                      <a:pt x="205" y="417"/>
                      <a:pt x="200" y="418"/>
                      <a:pt x="195" y="418"/>
                    </a:cubicBezTo>
                    <a:cubicBezTo>
                      <a:pt x="182" y="418"/>
                      <a:pt x="170" y="411"/>
                      <a:pt x="164" y="400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" y="118"/>
                      <a:pt x="0" y="107"/>
                      <a:pt x="3" y="98"/>
                    </a:cubicBezTo>
                    <a:cubicBezTo>
                      <a:pt x="6" y="88"/>
                      <a:pt x="13" y="80"/>
                      <a:pt x="22" y="76"/>
                    </a:cubicBezTo>
                    <a:cubicBezTo>
                      <a:pt x="128" y="25"/>
                      <a:pt x="241" y="0"/>
                      <a:pt x="35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9" name="Freeform 21"/>
              <p:cNvSpPr>
                <a:spLocks/>
              </p:cNvSpPr>
              <p:nvPr/>
            </p:nvSpPr>
            <p:spPr bwMode="auto">
              <a:xfrm>
                <a:off x="3971925" y="1662113"/>
                <a:ext cx="1220788" cy="677863"/>
              </a:xfrm>
              <a:custGeom>
                <a:avLst/>
                <a:gdLst/>
                <a:ahLst/>
                <a:cxnLst>
                  <a:cxn ang="0">
                    <a:pos x="695" y="76"/>
                  </a:cxn>
                  <a:cxn ang="0">
                    <a:pos x="358" y="0"/>
                  </a:cxn>
                  <a:cxn ang="0">
                    <a:pos x="20" y="76"/>
                  </a:cxn>
                  <a:cxn ang="0">
                    <a:pos x="1" y="98"/>
                  </a:cxn>
                  <a:cxn ang="0">
                    <a:pos x="0" y="104"/>
                  </a:cxn>
                  <a:cxn ang="0">
                    <a:pos x="157" y="376"/>
                  </a:cxn>
                  <a:cxn ang="0">
                    <a:pos x="188" y="394"/>
                  </a:cxn>
                  <a:cxn ang="0">
                    <a:pos x="202" y="391"/>
                  </a:cxn>
                  <a:cxn ang="0">
                    <a:pos x="352" y="362"/>
                  </a:cxn>
                  <a:cxn ang="0">
                    <a:pos x="502" y="391"/>
                  </a:cxn>
                  <a:cxn ang="0">
                    <a:pos x="516" y="394"/>
                  </a:cxn>
                  <a:cxn ang="0">
                    <a:pos x="548" y="376"/>
                  </a:cxn>
                  <a:cxn ang="0">
                    <a:pos x="705" y="103"/>
                  </a:cxn>
                  <a:cxn ang="0">
                    <a:pos x="710" y="89"/>
                  </a:cxn>
                  <a:cxn ang="0">
                    <a:pos x="695" y="76"/>
                  </a:cxn>
                </a:cxnLst>
                <a:rect l="0" t="0" r="r" b="b"/>
                <a:pathLst>
                  <a:path w="710" h="394">
                    <a:moveTo>
                      <a:pt x="695" y="76"/>
                    </a:moveTo>
                    <a:cubicBezTo>
                      <a:pt x="589" y="25"/>
                      <a:pt x="476" y="0"/>
                      <a:pt x="358" y="0"/>
                    </a:cubicBezTo>
                    <a:cubicBezTo>
                      <a:pt x="240" y="0"/>
                      <a:pt x="126" y="25"/>
                      <a:pt x="20" y="76"/>
                    </a:cubicBezTo>
                    <a:cubicBezTo>
                      <a:pt x="11" y="80"/>
                      <a:pt x="4" y="88"/>
                      <a:pt x="1" y="98"/>
                    </a:cubicBezTo>
                    <a:cubicBezTo>
                      <a:pt x="1" y="100"/>
                      <a:pt x="0" y="102"/>
                      <a:pt x="0" y="104"/>
                    </a:cubicBezTo>
                    <a:cubicBezTo>
                      <a:pt x="157" y="376"/>
                      <a:pt x="157" y="376"/>
                      <a:pt x="157" y="376"/>
                    </a:cubicBezTo>
                    <a:cubicBezTo>
                      <a:pt x="163" y="387"/>
                      <a:pt x="175" y="394"/>
                      <a:pt x="188" y="394"/>
                    </a:cubicBezTo>
                    <a:cubicBezTo>
                      <a:pt x="193" y="394"/>
                      <a:pt x="198" y="393"/>
                      <a:pt x="202" y="391"/>
                    </a:cubicBezTo>
                    <a:cubicBezTo>
                      <a:pt x="250" y="372"/>
                      <a:pt x="300" y="362"/>
                      <a:pt x="352" y="362"/>
                    </a:cubicBezTo>
                    <a:cubicBezTo>
                      <a:pt x="404" y="362"/>
                      <a:pt x="454" y="372"/>
                      <a:pt x="502" y="391"/>
                    </a:cubicBezTo>
                    <a:cubicBezTo>
                      <a:pt x="507" y="393"/>
                      <a:pt x="511" y="394"/>
                      <a:pt x="516" y="394"/>
                    </a:cubicBezTo>
                    <a:cubicBezTo>
                      <a:pt x="529" y="394"/>
                      <a:pt x="541" y="387"/>
                      <a:pt x="548" y="376"/>
                    </a:cubicBezTo>
                    <a:cubicBezTo>
                      <a:pt x="705" y="103"/>
                      <a:pt x="705" y="103"/>
                      <a:pt x="705" y="103"/>
                    </a:cubicBezTo>
                    <a:cubicBezTo>
                      <a:pt x="708" y="98"/>
                      <a:pt x="710" y="94"/>
                      <a:pt x="710" y="89"/>
                    </a:cubicBezTo>
                    <a:cubicBezTo>
                      <a:pt x="706" y="83"/>
                      <a:pt x="701" y="79"/>
                      <a:pt x="695" y="76"/>
                    </a:cubicBez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203" name="Group 75"/>
            <p:cNvGrpSpPr>
              <a:grpSpLocks noChangeAspect="1"/>
            </p:cNvGrpSpPr>
            <p:nvPr/>
          </p:nvGrpSpPr>
          <p:grpSpPr>
            <a:xfrm>
              <a:off x="5883911" y="2350079"/>
              <a:ext cx="436880" cy="548640"/>
              <a:chOff x="6743700" y="2347912"/>
              <a:chExt cx="273050" cy="34290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4" name="Freeform 268"/>
              <p:cNvSpPr>
                <a:spLocks noEditPoints="1"/>
              </p:cNvSpPr>
              <p:nvPr/>
            </p:nvSpPr>
            <p:spPr bwMode="auto">
              <a:xfrm>
                <a:off x="6743700" y="2347912"/>
                <a:ext cx="273050" cy="342900"/>
              </a:xfrm>
              <a:custGeom>
                <a:avLst/>
                <a:gdLst/>
                <a:ahLst/>
                <a:cxnLst>
                  <a:cxn ang="0">
                    <a:pos x="17" y="57"/>
                  </a:cxn>
                  <a:cxn ang="0">
                    <a:pos x="59" y="15"/>
                  </a:cxn>
                  <a:cxn ang="0">
                    <a:pos x="102" y="57"/>
                  </a:cxn>
                  <a:cxn ang="0">
                    <a:pos x="89" y="89"/>
                  </a:cxn>
                  <a:cxn ang="0">
                    <a:pos x="87" y="89"/>
                  </a:cxn>
                  <a:cxn ang="0">
                    <a:pos x="80" y="66"/>
                  </a:cxn>
                  <a:cxn ang="0">
                    <a:pos x="73" y="62"/>
                  </a:cxn>
                  <a:cxn ang="0">
                    <a:pos x="71" y="62"/>
                  </a:cxn>
                  <a:cxn ang="0">
                    <a:pos x="45" y="62"/>
                  </a:cxn>
                  <a:cxn ang="0">
                    <a:pos x="39" y="66"/>
                  </a:cxn>
                  <a:cxn ang="0">
                    <a:pos x="32" y="88"/>
                  </a:cxn>
                  <a:cxn ang="0">
                    <a:pos x="30" y="89"/>
                  </a:cxn>
                  <a:cxn ang="0">
                    <a:pos x="17" y="57"/>
                  </a:cxn>
                  <a:cxn ang="0">
                    <a:pos x="55" y="70"/>
                  </a:cxn>
                  <a:cxn ang="0">
                    <a:pos x="56" y="69"/>
                  </a:cxn>
                  <a:cxn ang="0">
                    <a:pos x="63" y="69"/>
                  </a:cxn>
                  <a:cxn ang="0">
                    <a:pos x="64" y="70"/>
                  </a:cxn>
                  <a:cxn ang="0">
                    <a:pos x="64" y="74"/>
                  </a:cxn>
                  <a:cxn ang="0">
                    <a:pos x="68" y="89"/>
                  </a:cxn>
                  <a:cxn ang="0">
                    <a:pos x="67" y="91"/>
                  </a:cxn>
                  <a:cxn ang="0">
                    <a:pos x="61" y="97"/>
                  </a:cxn>
                  <a:cxn ang="0">
                    <a:pos x="59" y="97"/>
                  </a:cxn>
                  <a:cxn ang="0">
                    <a:pos x="53" y="91"/>
                  </a:cxn>
                  <a:cxn ang="0">
                    <a:pos x="52" y="89"/>
                  </a:cxn>
                  <a:cxn ang="0">
                    <a:pos x="55" y="74"/>
                  </a:cxn>
                  <a:cxn ang="0">
                    <a:pos x="55" y="70"/>
                  </a:cxn>
                  <a:cxn ang="0">
                    <a:pos x="59" y="0"/>
                  </a:cxn>
                  <a:cxn ang="0">
                    <a:pos x="0" y="59"/>
                  </a:cxn>
                  <a:cxn ang="0">
                    <a:pos x="59" y="149"/>
                  </a:cxn>
                  <a:cxn ang="0">
                    <a:pos x="119" y="59"/>
                  </a:cxn>
                  <a:cxn ang="0">
                    <a:pos x="59" y="0"/>
                  </a:cxn>
                </a:cxnLst>
                <a:rect l="0" t="0" r="r" b="b"/>
                <a:pathLst>
                  <a:path w="119" h="149">
                    <a:moveTo>
                      <a:pt x="17" y="57"/>
                    </a:moveTo>
                    <a:cubicBezTo>
                      <a:pt x="17" y="34"/>
                      <a:pt x="36" y="15"/>
                      <a:pt x="59" y="15"/>
                    </a:cubicBezTo>
                    <a:cubicBezTo>
                      <a:pt x="83" y="15"/>
                      <a:pt x="102" y="34"/>
                      <a:pt x="102" y="57"/>
                    </a:cubicBezTo>
                    <a:cubicBezTo>
                      <a:pt x="102" y="70"/>
                      <a:pt x="97" y="81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79" y="64"/>
                      <a:pt x="76" y="62"/>
                      <a:pt x="73" y="62"/>
                    </a:cubicBezTo>
                    <a:cubicBezTo>
                      <a:pt x="72" y="62"/>
                      <a:pt x="72" y="62"/>
                      <a:pt x="71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2" y="62"/>
                      <a:pt x="40" y="64"/>
                      <a:pt x="39" y="66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9"/>
                      <a:pt x="30" y="89"/>
                      <a:pt x="30" y="89"/>
                    </a:cubicBezTo>
                    <a:cubicBezTo>
                      <a:pt x="22" y="81"/>
                      <a:pt x="17" y="70"/>
                      <a:pt x="17" y="57"/>
                    </a:cubicBezTo>
                    <a:moveTo>
                      <a:pt x="55" y="70"/>
                    </a:moveTo>
                    <a:cubicBezTo>
                      <a:pt x="55" y="69"/>
                      <a:pt x="55" y="69"/>
                      <a:pt x="56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5" y="69"/>
                      <a:pt x="64" y="70"/>
                    </a:cubicBezTo>
                    <a:cubicBezTo>
                      <a:pt x="64" y="70"/>
                      <a:pt x="64" y="73"/>
                      <a:pt x="64" y="74"/>
                    </a:cubicBezTo>
                    <a:cubicBezTo>
                      <a:pt x="65" y="77"/>
                      <a:pt x="68" y="89"/>
                      <a:pt x="68" y="89"/>
                    </a:cubicBezTo>
                    <a:cubicBezTo>
                      <a:pt x="68" y="90"/>
                      <a:pt x="67" y="91"/>
                      <a:pt x="67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2" y="90"/>
                      <a:pt x="52" y="89"/>
                    </a:cubicBezTo>
                    <a:cubicBezTo>
                      <a:pt x="52" y="89"/>
                      <a:pt x="54" y="77"/>
                      <a:pt x="55" y="74"/>
                    </a:cubicBezTo>
                    <a:cubicBezTo>
                      <a:pt x="55" y="73"/>
                      <a:pt x="55" y="70"/>
                      <a:pt x="55" y="70"/>
                    </a:cubicBezTo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92"/>
                      <a:pt x="53" y="149"/>
                      <a:pt x="59" y="149"/>
                    </a:cubicBezTo>
                    <a:cubicBezTo>
                      <a:pt x="66" y="149"/>
                      <a:pt x="119" y="92"/>
                      <a:pt x="119" y="59"/>
                    </a:cubicBezTo>
                    <a:cubicBezTo>
                      <a:pt x="119" y="26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5" name="Oval 269"/>
              <p:cNvSpPr>
                <a:spLocks noChangeArrowheads="1"/>
              </p:cNvSpPr>
              <p:nvPr/>
            </p:nvSpPr>
            <p:spPr bwMode="auto">
              <a:xfrm>
                <a:off x="6838950" y="2401887"/>
                <a:ext cx="80962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sp>
        <p:nvSpPr>
          <p:cNvPr id="211" name="Oval 70"/>
          <p:cNvSpPr>
            <a:spLocks noChangeAspect="1" noChangeArrowheads="1"/>
          </p:cNvSpPr>
          <p:nvPr/>
        </p:nvSpPr>
        <p:spPr bwMode="auto">
          <a:xfrm>
            <a:off x="5408544" y="3300251"/>
            <a:ext cx="1367982" cy="1371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14" name="Text Box 10"/>
          <p:cNvSpPr txBox="1">
            <a:spLocks noChangeArrowheads="1"/>
          </p:cNvSpPr>
          <p:nvPr/>
        </p:nvSpPr>
        <p:spPr bwMode="auto">
          <a:xfrm>
            <a:off x="181380" y="1848682"/>
            <a:ext cx="28640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El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límite para rehacer los diseños es de 6 veces. Si se supera ese límite, queda a criterio del diseñador gráfico aceptar o rechazar la solicitud del rediseño sin perjuicio de su sueldo.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232149" y="1461597"/>
            <a:ext cx="5545049" cy="526258"/>
            <a:chOff x="232149" y="1461597"/>
            <a:chExt cx="5545049" cy="526258"/>
          </a:xfrm>
        </p:grpSpPr>
        <p:cxnSp>
          <p:nvCxnSpPr>
            <p:cNvPr id="212" name="Elbow Connector 211"/>
            <p:cNvCxnSpPr/>
            <p:nvPr/>
          </p:nvCxnSpPr>
          <p:spPr>
            <a:xfrm>
              <a:off x="1804840" y="1461597"/>
              <a:ext cx="3972358" cy="52625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ED7D3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232149" y="1464125"/>
              <a:ext cx="1586554" cy="369333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6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18" name="Text Box 10"/>
          <p:cNvSpPr txBox="1">
            <a:spLocks noChangeArrowheads="1"/>
          </p:cNvSpPr>
          <p:nvPr/>
        </p:nvSpPr>
        <p:spPr bwMode="auto">
          <a:xfrm>
            <a:off x="183474" y="3522859"/>
            <a:ext cx="248285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Presupuesto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máximo </a:t>
            </a: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de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/. </a:t>
            </a: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500 000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soles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9" name="Group 248"/>
          <p:cNvGrpSpPr/>
          <p:nvPr/>
        </p:nvGrpSpPr>
        <p:grpSpPr>
          <a:xfrm>
            <a:off x="234243" y="2838785"/>
            <a:ext cx="3819036" cy="668850"/>
            <a:chOff x="234243" y="2838785"/>
            <a:chExt cx="3819036" cy="668850"/>
          </a:xfrm>
        </p:grpSpPr>
        <p:cxnSp>
          <p:nvCxnSpPr>
            <p:cNvPr id="216" name="Elbow Connector 215"/>
            <p:cNvCxnSpPr/>
            <p:nvPr/>
          </p:nvCxnSpPr>
          <p:spPr>
            <a:xfrm flipV="1">
              <a:off x="1804840" y="2838785"/>
              <a:ext cx="2248439" cy="29708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>
              <a:off x="234243" y="3138302"/>
              <a:ext cx="1586554" cy="36933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5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2" name="Text Box 10"/>
          <p:cNvSpPr txBox="1">
            <a:spLocks noChangeArrowheads="1"/>
          </p:cNvSpPr>
          <p:nvPr/>
        </p:nvSpPr>
        <p:spPr bwMode="auto">
          <a:xfrm>
            <a:off x="197227" y="5200361"/>
            <a:ext cx="3142873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No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se agregarán más funcionalidades web que las indicadas en el plan. La integración con redes sociales queda sujeta a la disponibilidad de </a:t>
            </a:r>
            <a:r>
              <a:rPr lang="es-ES" sz="1400" dirty="0" err="1">
                <a:solidFill>
                  <a:schemeClr val="bg1">
                    <a:lumMod val="85000"/>
                  </a:schemeClr>
                </a:solidFill>
              </a:rPr>
              <a:t>plugins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 en </a:t>
            </a:r>
            <a:r>
              <a:rPr lang="es-ES" sz="1400" dirty="0" err="1">
                <a:solidFill>
                  <a:schemeClr val="bg1">
                    <a:lumMod val="85000"/>
                  </a:schemeClr>
                </a:solidFill>
              </a:rPr>
              <a:t>Wordpress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47996" y="4811184"/>
            <a:ext cx="3771171" cy="373953"/>
            <a:chOff x="247996" y="4811184"/>
            <a:chExt cx="3771171" cy="373953"/>
          </a:xfrm>
        </p:grpSpPr>
        <p:cxnSp>
          <p:nvCxnSpPr>
            <p:cNvPr id="220" name="Elbow Connector 219"/>
            <p:cNvCxnSpPr/>
            <p:nvPr/>
          </p:nvCxnSpPr>
          <p:spPr>
            <a:xfrm>
              <a:off x="1834550" y="4811184"/>
              <a:ext cx="2184617" cy="2116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AD47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/>
            <p:cNvSpPr/>
            <p:nvPr/>
          </p:nvSpPr>
          <p:spPr>
            <a:xfrm>
              <a:off x="247996" y="4815804"/>
              <a:ext cx="1586554" cy="369333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4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6" name="Text Box 10"/>
          <p:cNvSpPr txBox="1">
            <a:spLocks noChangeArrowheads="1"/>
          </p:cNvSpPr>
          <p:nvPr/>
        </p:nvSpPr>
        <p:spPr bwMode="auto">
          <a:xfrm>
            <a:off x="9428672" y="1848682"/>
            <a:ext cx="24828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La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fase de planificación termina en semana 14.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8123771" y="1461597"/>
            <a:ext cx="2942224" cy="1322570"/>
            <a:chOff x="8123771" y="1461597"/>
            <a:chExt cx="2942224" cy="1322570"/>
          </a:xfrm>
        </p:grpSpPr>
        <p:cxnSp>
          <p:nvCxnSpPr>
            <p:cNvPr id="224" name="Elbow Connector 223"/>
            <p:cNvCxnSpPr/>
            <p:nvPr/>
          </p:nvCxnSpPr>
          <p:spPr>
            <a:xfrm flipV="1">
              <a:off x="8123771" y="1461597"/>
              <a:ext cx="1367194" cy="13225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5A5A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9479441" y="1464125"/>
              <a:ext cx="1586554" cy="369333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1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30" name="Text Box 10"/>
          <p:cNvSpPr txBox="1">
            <a:spLocks noChangeArrowheads="1"/>
          </p:cNvSpPr>
          <p:nvPr/>
        </p:nvSpPr>
        <p:spPr bwMode="auto">
          <a:xfrm>
            <a:off x="9479441" y="3522859"/>
            <a:ext cx="2482851" cy="7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La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ejecución del plan está estipulado en 5 meses.</a:t>
            </a:r>
          </a:p>
          <a:p>
            <a:pPr defTabSz="1219170">
              <a:spcBef>
                <a:spcPct val="20000"/>
              </a:spcBef>
              <a:defRPr/>
            </a:pP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4" name="Text Box 10"/>
          <p:cNvSpPr txBox="1">
            <a:spLocks noChangeArrowheads="1"/>
          </p:cNvSpPr>
          <p:nvPr/>
        </p:nvSpPr>
        <p:spPr bwMode="auto">
          <a:xfrm>
            <a:off x="9493863" y="5109516"/>
            <a:ext cx="248285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El costo por hora-hombre de cada integrante del equipo de planeación es de 50 soles y tiene que estar incluido dentro del presupuesto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378028" y="4722743"/>
            <a:ext cx="4753158" cy="1368367"/>
            <a:chOff x="6378028" y="4722743"/>
            <a:chExt cx="4753158" cy="1368367"/>
          </a:xfrm>
        </p:grpSpPr>
        <p:cxnSp>
          <p:nvCxnSpPr>
            <p:cNvPr id="232" name="Elbow Connector 231"/>
            <p:cNvCxnSpPr/>
            <p:nvPr/>
          </p:nvCxnSpPr>
          <p:spPr>
            <a:xfrm flipV="1">
              <a:off x="6378028" y="4722743"/>
              <a:ext cx="3166460" cy="1368367"/>
            </a:xfrm>
            <a:prstGeom prst="bentConnector3">
              <a:avLst>
                <a:gd name="adj1" fmla="val 77159"/>
              </a:avLst>
            </a:prstGeom>
            <a:ln>
              <a:solidFill>
                <a:srgbClr val="2F5698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4"/>
            <p:cNvSpPr/>
            <p:nvPr/>
          </p:nvSpPr>
          <p:spPr>
            <a:xfrm>
              <a:off x="9544632" y="4724959"/>
              <a:ext cx="1586554" cy="369333"/>
            </a:xfrm>
            <a:prstGeom prst="rect">
              <a:avLst/>
            </a:prstGeom>
            <a:solidFill>
              <a:srgbClr val="2F5698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3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8023852" y="3132158"/>
            <a:ext cx="3092912" cy="1644160"/>
            <a:chOff x="8023852" y="3132158"/>
            <a:chExt cx="3092912" cy="1644160"/>
          </a:xfrm>
        </p:grpSpPr>
        <p:sp>
          <p:nvSpPr>
            <p:cNvPr id="231" name="Rectangle 230"/>
            <p:cNvSpPr/>
            <p:nvPr/>
          </p:nvSpPr>
          <p:spPr>
            <a:xfrm>
              <a:off x="9530210" y="3138302"/>
              <a:ext cx="1586554" cy="3693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2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240" name="Elbow Connector 239"/>
            <p:cNvCxnSpPr/>
            <p:nvPr/>
          </p:nvCxnSpPr>
          <p:spPr>
            <a:xfrm rot="5400000" flipH="1" flipV="1">
              <a:off x="7954951" y="3201059"/>
              <a:ext cx="1644160" cy="1506358"/>
            </a:xfrm>
            <a:prstGeom prst="bentConnector3">
              <a:avLst>
                <a:gd name="adj1" fmla="val 78470"/>
              </a:avLst>
            </a:prstGeom>
            <a:ln>
              <a:solidFill>
                <a:srgbClr val="FFC000"/>
              </a:solidFill>
              <a:miter lim="800000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7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75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11" grpId="0" animBg="1"/>
      <p:bldP spid="214" grpId="0"/>
      <p:bldP spid="218" grpId="0"/>
      <p:bldP spid="222" grpId="0"/>
      <p:bldP spid="226" grpId="0"/>
      <p:bldP spid="230" grpId="0"/>
      <p:bldP spid="2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4912117" y="1501933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47" name="Freeform 6"/>
          <p:cNvSpPr>
            <a:spLocks/>
          </p:cNvSpPr>
          <p:nvPr/>
        </p:nvSpPr>
        <p:spPr bwMode="auto">
          <a:xfrm flipH="1">
            <a:off x="1791234" y="2604011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87" name="Freeform 6"/>
          <p:cNvSpPr>
            <a:spLocks/>
          </p:cNvSpPr>
          <p:nvPr/>
        </p:nvSpPr>
        <p:spPr bwMode="auto">
          <a:xfrm>
            <a:off x="4912117" y="3706090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27" name="Freeform 6"/>
          <p:cNvSpPr>
            <a:spLocks/>
          </p:cNvSpPr>
          <p:nvPr/>
        </p:nvSpPr>
        <p:spPr bwMode="auto">
          <a:xfrm flipH="1">
            <a:off x="1791234" y="4808169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127357" y="-21594"/>
            <a:ext cx="4375370" cy="1260801"/>
            <a:chOff x="127357" y="-6354"/>
            <a:chExt cx="2524868" cy="1260801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Supuestos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Freeform 236"/>
          <p:cNvSpPr>
            <a:spLocks noChangeAspect="1" noEditPoints="1"/>
          </p:cNvSpPr>
          <p:nvPr/>
        </p:nvSpPr>
        <p:spPr bwMode="auto">
          <a:xfrm>
            <a:off x="5792000" y="4035738"/>
            <a:ext cx="548640" cy="548640"/>
          </a:xfrm>
          <a:custGeom>
            <a:avLst/>
            <a:gdLst>
              <a:gd name="T0" fmla="*/ 111 w 114"/>
              <a:gd name="T1" fmla="*/ 48 h 114"/>
              <a:gd name="T2" fmla="*/ 104 w 114"/>
              <a:gd name="T3" fmla="*/ 48 h 114"/>
              <a:gd name="T4" fmla="*/ 96 w 114"/>
              <a:gd name="T5" fmla="*/ 29 h 114"/>
              <a:gd name="T6" fmla="*/ 101 w 114"/>
              <a:gd name="T7" fmla="*/ 24 h 114"/>
              <a:gd name="T8" fmla="*/ 102 w 114"/>
              <a:gd name="T9" fmla="*/ 22 h 114"/>
              <a:gd name="T10" fmla="*/ 101 w 114"/>
              <a:gd name="T11" fmla="*/ 20 h 114"/>
              <a:gd name="T12" fmla="*/ 92 w 114"/>
              <a:gd name="T13" fmla="*/ 12 h 114"/>
              <a:gd name="T14" fmla="*/ 89 w 114"/>
              <a:gd name="T15" fmla="*/ 12 h 114"/>
              <a:gd name="T16" fmla="*/ 84 w 114"/>
              <a:gd name="T17" fmla="*/ 17 h 114"/>
              <a:gd name="T18" fmla="*/ 65 w 114"/>
              <a:gd name="T19" fmla="*/ 9 h 114"/>
              <a:gd name="T20" fmla="*/ 65 w 114"/>
              <a:gd name="T21" fmla="*/ 2 h 114"/>
              <a:gd name="T22" fmla="*/ 62 w 114"/>
              <a:gd name="T23" fmla="*/ 0 h 114"/>
              <a:gd name="T24" fmla="*/ 50 w 114"/>
              <a:gd name="T25" fmla="*/ 0 h 114"/>
              <a:gd name="T26" fmla="*/ 48 w 114"/>
              <a:gd name="T27" fmla="*/ 2 h 114"/>
              <a:gd name="T28" fmla="*/ 48 w 114"/>
              <a:gd name="T29" fmla="*/ 9 h 114"/>
              <a:gd name="T30" fmla="*/ 29 w 114"/>
              <a:gd name="T31" fmla="*/ 17 h 114"/>
              <a:gd name="T32" fmla="*/ 24 w 114"/>
              <a:gd name="T33" fmla="*/ 12 h 114"/>
              <a:gd name="T34" fmla="*/ 20 w 114"/>
              <a:gd name="T35" fmla="*/ 12 h 114"/>
              <a:gd name="T36" fmla="*/ 12 w 114"/>
              <a:gd name="T37" fmla="*/ 21 h 114"/>
              <a:gd name="T38" fmla="*/ 11 w 114"/>
              <a:gd name="T39" fmla="*/ 22 h 114"/>
              <a:gd name="T40" fmla="*/ 12 w 114"/>
              <a:gd name="T41" fmla="*/ 24 h 114"/>
              <a:gd name="T42" fmla="*/ 17 w 114"/>
              <a:gd name="T43" fmla="*/ 29 h 114"/>
              <a:gd name="T44" fmla="*/ 8 w 114"/>
              <a:gd name="T45" fmla="*/ 48 h 114"/>
              <a:gd name="T46" fmla="*/ 2 w 114"/>
              <a:gd name="T47" fmla="*/ 48 h 114"/>
              <a:gd name="T48" fmla="*/ 0 w 114"/>
              <a:gd name="T49" fmla="*/ 51 h 114"/>
              <a:gd name="T50" fmla="*/ 0 w 114"/>
              <a:gd name="T51" fmla="*/ 63 h 114"/>
              <a:gd name="T52" fmla="*/ 2 w 114"/>
              <a:gd name="T53" fmla="*/ 65 h 114"/>
              <a:gd name="T54" fmla="*/ 8 w 114"/>
              <a:gd name="T55" fmla="*/ 65 h 114"/>
              <a:gd name="T56" fmla="*/ 16 w 114"/>
              <a:gd name="T57" fmla="*/ 85 h 114"/>
              <a:gd name="T58" fmla="*/ 12 w 114"/>
              <a:gd name="T59" fmla="*/ 89 h 114"/>
              <a:gd name="T60" fmla="*/ 12 w 114"/>
              <a:gd name="T61" fmla="*/ 93 h 114"/>
              <a:gd name="T62" fmla="*/ 20 w 114"/>
              <a:gd name="T63" fmla="*/ 101 h 114"/>
              <a:gd name="T64" fmla="*/ 22 w 114"/>
              <a:gd name="T65" fmla="*/ 102 h 114"/>
              <a:gd name="T66" fmla="*/ 24 w 114"/>
              <a:gd name="T67" fmla="*/ 101 h 114"/>
              <a:gd name="T68" fmla="*/ 28 w 114"/>
              <a:gd name="T69" fmla="*/ 97 h 114"/>
              <a:gd name="T70" fmla="*/ 48 w 114"/>
              <a:gd name="T71" fmla="*/ 105 h 114"/>
              <a:gd name="T72" fmla="*/ 48 w 114"/>
              <a:gd name="T73" fmla="*/ 111 h 114"/>
              <a:gd name="T74" fmla="*/ 50 w 114"/>
              <a:gd name="T75" fmla="*/ 114 h 114"/>
              <a:gd name="T76" fmla="*/ 62 w 114"/>
              <a:gd name="T77" fmla="*/ 114 h 114"/>
              <a:gd name="T78" fmla="*/ 65 w 114"/>
              <a:gd name="T79" fmla="*/ 111 h 114"/>
              <a:gd name="T80" fmla="*/ 65 w 114"/>
              <a:gd name="T81" fmla="*/ 105 h 114"/>
              <a:gd name="T82" fmla="*/ 85 w 114"/>
              <a:gd name="T83" fmla="*/ 97 h 114"/>
              <a:gd name="T84" fmla="*/ 89 w 114"/>
              <a:gd name="T85" fmla="*/ 102 h 114"/>
              <a:gd name="T86" fmla="*/ 93 w 114"/>
              <a:gd name="T87" fmla="*/ 102 h 114"/>
              <a:gd name="T88" fmla="*/ 101 w 114"/>
              <a:gd name="T89" fmla="*/ 93 h 114"/>
              <a:gd name="T90" fmla="*/ 101 w 114"/>
              <a:gd name="T91" fmla="*/ 89 h 114"/>
              <a:gd name="T92" fmla="*/ 97 w 114"/>
              <a:gd name="T93" fmla="*/ 85 h 114"/>
              <a:gd name="T94" fmla="*/ 104 w 114"/>
              <a:gd name="T95" fmla="*/ 65 h 114"/>
              <a:gd name="T96" fmla="*/ 111 w 114"/>
              <a:gd name="T97" fmla="*/ 65 h 114"/>
              <a:gd name="T98" fmla="*/ 114 w 114"/>
              <a:gd name="T99" fmla="*/ 63 h 114"/>
              <a:gd name="T100" fmla="*/ 114 w 114"/>
              <a:gd name="T101" fmla="*/ 51 h 114"/>
              <a:gd name="T102" fmla="*/ 111 w 114"/>
              <a:gd name="T103" fmla="*/ 48 h 114"/>
              <a:gd name="T104" fmla="*/ 67 w 114"/>
              <a:gd name="T105" fmla="*/ 57 h 114"/>
              <a:gd name="T106" fmla="*/ 57 w 114"/>
              <a:gd name="T107" fmla="*/ 67 h 114"/>
              <a:gd name="T108" fmla="*/ 47 w 114"/>
              <a:gd name="T109" fmla="*/ 57 h 114"/>
              <a:gd name="T110" fmla="*/ 57 w 114"/>
              <a:gd name="T111" fmla="*/ 47 h 114"/>
              <a:gd name="T112" fmla="*/ 67 w 114"/>
              <a:gd name="T113" fmla="*/ 57 h 114"/>
              <a:gd name="T114" fmla="*/ 57 w 114"/>
              <a:gd name="T115" fmla="*/ 83 h 114"/>
              <a:gd name="T116" fmla="*/ 30 w 114"/>
              <a:gd name="T117" fmla="*/ 57 h 114"/>
              <a:gd name="T118" fmla="*/ 57 w 114"/>
              <a:gd name="T119" fmla="*/ 30 h 114"/>
              <a:gd name="T120" fmla="*/ 83 w 114"/>
              <a:gd name="T121" fmla="*/ 57 h 114"/>
              <a:gd name="T122" fmla="*/ 57 w 114"/>
              <a:gd name="T123" fmla="*/ 8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14">
                <a:moveTo>
                  <a:pt x="111" y="48"/>
                </a:moveTo>
                <a:cubicBezTo>
                  <a:pt x="104" y="48"/>
                  <a:pt x="104" y="48"/>
                  <a:pt x="104" y="48"/>
                </a:cubicBezTo>
                <a:cubicBezTo>
                  <a:pt x="103" y="41"/>
                  <a:pt x="100" y="35"/>
                  <a:pt x="96" y="29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2" y="23"/>
                  <a:pt x="102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2"/>
                </a:cubicBezTo>
                <a:cubicBezTo>
                  <a:pt x="84" y="17"/>
                  <a:pt x="84" y="17"/>
                  <a:pt x="84" y="17"/>
                </a:cubicBezTo>
                <a:cubicBezTo>
                  <a:pt x="78" y="13"/>
                  <a:pt x="72" y="10"/>
                  <a:pt x="65" y="9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4" y="0"/>
                  <a:pt x="6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9"/>
                  <a:pt x="48" y="9"/>
                  <a:pt x="48" y="9"/>
                </a:cubicBezTo>
                <a:cubicBezTo>
                  <a:pt x="41" y="10"/>
                  <a:pt x="34" y="13"/>
                  <a:pt x="29" y="17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1" y="11"/>
                  <a:pt x="20" y="12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2"/>
                  <a:pt x="11" y="22"/>
                </a:cubicBezTo>
                <a:cubicBezTo>
                  <a:pt x="11" y="23"/>
                  <a:pt x="11" y="24"/>
                  <a:pt x="12" y="24"/>
                </a:cubicBezTo>
                <a:cubicBezTo>
                  <a:pt x="17" y="29"/>
                  <a:pt x="17" y="29"/>
                  <a:pt x="17" y="29"/>
                </a:cubicBezTo>
                <a:cubicBezTo>
                  <a:pt x="13" y="35"/>
                  <a:pt x="10" y="41"/>
                  <a:pt x="8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9" y="72"/>
                  <a:pt x="12" y="79"/>
                  <a:pt x="16" y="85"/>
                </a:cubicBezTo>
                <a:cubicBezTo>
                  <a:pt x="12" y="89"/>
                  <a:pt x="12" y="89"/>
                  <a:pt x="12" y="89"/>
                </a:cubicBezTo>
                <a:cubicBezTo>
                  <a:pt x="11" y="90"/>
                  <a:pt x="11" y="92"/>
                  <a:pt x="12" y="93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3" y="102"/>
                  <a:pt x="23" y="102"/>
                  <a:pt x="24" y="101"/>
                </a:cubicBezTo>
                <a:cubicBezTo>
                  <a:pt x="28" y="97"/>
                  <a:pt x="28" y="97"/>
                  <a:pt x="28" y="97"/>
                </a:cubicBezTo>
                <a:cubicBezTo>
                  <a:pt x="34" y="101"/>
                  <a:pt x="41" y="104"/>
                  <a:pt x="48" y="105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49" y="114"/>
                  <a:pt x="50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4" y="114"/>
                  <a:pt x="65" y="113"/>
                  <a:pt x="65" y="111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2" y="104"/>
                  <a:pt x="79" y="101"/>
                  <a:pt x="85" y="97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0" y="102"/>
                  <a:pt x="92" y="102"/>
                  <a:pt x="93" y="102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02" y="92"/>
                  <a:pt x="102" y="90"/>
                  <a:pt x="101" y="89"/>
                </a:cubicBezTo>
                <a:cubicBezTo>
                  <a:pt x="97" y="85"/>
                  <a:pt x="97" y="85"/>
                  <a:pt x="97" y="85"/>
                </a:cubicBezTo>
                <a:cubicBezTo>
                  <a:pt x="101" y="79"/>
                  <a:pt x="103" y="72"/>
                  <a:pt x="104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3" y="65"/>
                  <a:pt x="114" y="64"/>
                  <a:pt x="114" y="63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49"/>
                  <a:pt x="113" y="48"/>
                  <a:pt x="111" y="48"/>
                </a:cubicBezTo>
                <a:close/>
                <a:moveTo>
                  <a:pt x="67" y="57"/>
                </a:moveTo>
                <a:cubicBezTo>
                  <a:pt x="67" y="62"/>
                  <a:pt x="62" y="67"/>
                  <a:pt x="57" y="67"/>
                </a:cubicBezTo>
                <a:cubicBezTo>
                  <a:pt x="51" y="67"/>
                  <a:pt x="47" y="62"/>
                  <a:pt x="47" y="57"/>
                </a:cubicBezTo>
                <a:cubicBezTo>
                  <a:pt x="47" y="51"/>
                  <a:pt x="51" y="47"/>
                  <a:pt x="57" y="47"/>
                </a:cubicBezTo>
                <a:cubicBezTo>
                  <a:pt x="62" y="47"/>
                  <a:pt x="67" y="51"/>
                  <a:pt x="67" y="57"/>
                </a:cubicBezTo>
                <a:close/>
                <a:moveTo>
                  <a:pt x="57" y="83"/>
                </a:moveTo>
                <a:cubicBezTo>
                  <a:pt x="42" y="83"/>
                  <a:pt x="30" y="71"/>
                  <a:pt x="30" y="57"/>
                </a:cubicBezTo>
                <a:cubicBezTo>
                  <a:pt x="30" y="42"/>
                  <a:pt x="42" y="30"/>
                  <a:pt x="57" y="30"/>
                </a:cubicBezTo>
                <a:cubicBezTo>
                  <a:pt x="71" y="30"/>
                  <a:pt x="83" y="42"/>
                  <a:pt x="83" y="57"/>
                </a:cubicBezTo>
                <a:cubicBezTo>
                  <a:pt x="83" y="71"/>
                  <a:pt x="71" y="83"/>
                  <a:pt x="57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119" name="Group 72"/>
          <p:cNvGrpSpPr>
            <a:grpSpLocks noChangeAspect="1"/>
          </p:cNvGrpSpPr>
          <p:nvPr/>
        </p:nvGrpSpPr>
        <p:grpSpPr>
          <a:xfrm>
            <a:off x="5763030" y="1803534"/>
            <a:ext cx="580911" cy="548640"/>
            <a:chOff x="5530851" y="1866899"/>
            <a:chExt cx="285750" cy="26987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Oval 190"/>
            <p:cNvSpPr>
              <a:spLocks noChangeArrowheads="1"/>
            </p:cNvSpPr>
            <p:nvPr/>
          </p:nvSpPr>
          <p:spPr bwMode="auto">
            <a:xfrm>
              <a:off x="5661026" y="1912936"/>
              <a:ext cx="68263" cy="682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1" name="Freeform 191"/>
            <p:cNvSpPr>
              <a:spLocks noEditPoints="1"/>
            </p:cNvSpPr>
            <p:nvPr/>
          </p:nvSpPr>
          <p:spPr bwMode="auto">
            <a:xfrm>
              <a:off x="5530851" y="1866899"/>
              <a:ext cx="285750" cy="269875"/>
            </a:xfrm>
            <a:custGeom>
              <a:avLst/>
              <a:gdLst/>
              <a:ahLst/>
              <a:cxnLst>
                <a:cxn ang="0">
                  <a:pos x="100" y="75"/>
                </a:cxn>
                <a:cxn ang="0">
                  <a:pos x="97" y="77"/>
                </a:cxn>
                <a:cxn ang="0">
                  <a:pos x="96" y="77"/>
                </a:cxn>
                <a:cxn ang="0">
                  <a:pos x="90" y="57"/>
                </a:cxn>
                <a:cxn ang="0">
                  <a:pos x="84" y="53"/>
                </a:cxn>
                <a:cxn ang="0">
                  <a:pos x="82" y="53"/>
                </a:cxn>
                <a:cxn ang="0">
                  <a:pos x="60" y="53"/>
                </a:cxn>
                <a:cxn ang="0">
                  <a:pos x="55" y="57"/>
                </a:cxn>
                <a:cxn ang="0">
                  <a:pos x="48" y="76"/>
                </a:cxn>
                <a:cxn ang="0">
                  <a:pos x="47" y="76"/>
                </a:cxn>
                <a:cxn ang="0">
                  <a:pos x="46" y="75"/>
                </a:cxn>
                <a:cxn ang="0">
                  <a:pos x="46" y="20"/>
                </a:cxn>
                <a:cxn ang="0">
                  <a:pos x="73" y="9"/>
                </a:cxn>
                <a:cxn ang="0">
                  <a:pos x="100" y="20"/>
                </a:cxn>
                <a:cxn ang="0">
                  <a:pos x="111" y="48"/>
                </a:cxn>
                <a:cxn ang="0">
                  <a:pos x="100" y="75"/>
                </a:cxn>
                <a:cxn ang="0">
                  <a:pos x="78" y="78"/>
                </a:cxn>
                <a:cxn ang="0">
                  <a:pos x="73" y="83"/>
                </a:cxn>
                <a:cxn ang="0">
                  <a:pos x="71" y="83"/>
                </a:cxn>
                <a:cxn ang="0">
                  <a:pos x="66" y="78"/>
                </a:cxn>
                <a:cxn ang="0">
                  <a:pos x="66" y="76"/>
                </a:cxn>
                <a:cxn ang="0">
                  <a:pos x="68" y="63"/>
                </a:cxn>
                <a:cxn ang="0">
                  <a:pos x="68" y="60"/>
                </a:cxn>
                <a:cxn ang="0">
                  <a:pos x="69" y="59"/>
                </a:cxn>
                <a:cxn ang="0">
                  <a:pos x="75" y="59"/>
                </a:cxn>
                <a:cxn ang="0">
                  <a:pos x="76" y="60"/>
                </a:cxn>
                <a:cxn ang="0">
                  <a:pos x="76" y="63"/>
                </a:cxn>
                <a:cxn ang="0">
                  <a:pos x="79" y="76"/>
                </a:cxn>
                <a:cxn ang="0">
                  <a:pos x="78" y="78"/>
                </a:cxn>
                <a:cxn ang="0">
                  <a:pos x="106" y="14"/>
                </a:cxn>
                <a:cxn ang="0">
                  <a:pos x="73" y="0"/>
                </a:cxn>
                <a:cxn ang="0">
                  <a:pos x="39" y="14"/>
                </a:cxn>
                <a:cxn ang="0">
                  <a:pos x="25" y="42"/>
                </a:cxn>
                <a:cxn ang="0">
                  <a:pos x="32" y="71"/>
                </a:cxn>
                <a:cxn ang="0">
                  <a:pos x="31" y="76"/>
                </a:cxn>
                <a:cxn ang="0">
                  <a:pos x="6" y="101"/>
                </a:cxn>
                <a:cxn ang="0">
                  <a:pos x="4" y="115"/>
                </a:cxn>
                <a:cxn ang="0">
                  <a:pos x="5" y="116"/>
                </a:cxn>
                <a:cxn ang="0">
                  <a:pos x="10" y="118"/>
                </a:cxn>
                <a:cxn ang="0">
                  <a:pos x="19" y="114"/>
                </a:cxn>
                <a:cxn ang="0">
                  <a:pos x="44" y="89"/>
                </a:cxn>
                <a:cxn ang="0">
                  <a:pos x="44" y="89"/>
                </a:cxn>
                <a:cxn ang="0">
                  <a:pos x="47" y="88"/>
                </a:cxn>
                <a:cxn ang="0">
                  <a:pos x="49" y="88"/>
                </a:cxn>
                <a:cxn ang="0">
                  <a:pos x="54" y="91"/>
                </a:cxn>
                <a:cxn ang="0">
                  <a:pos x="57" y="92"/>
                </a:cxn>
                <a:cxn ang="0">
                  <a:pos x="61" y="94"/>
                </a:cxn>
                <a:cxn ang="0">
                  <a:pos x="73" y="95"/>
                </a:cxn>
                <a:cxn ang="0">
                  <a:pos x="88" y="93"/>
                </a:cxn>
                <a:cxn ang="0">
                  <a:pos x="90" y="92"/>
                </a:cxn>
                <a:cxn ang="0">
                  <a:pos x="100" y="87"/>
                </a:cxn>
                <a:cxn ang="0">
                  <a:pos x="106" y="81"/>
                </a:cxn>
                <a:cxn ang="0">
                  <a:pos x="106" y="14"/>
                </a:cxn>
              </a:cxnLst>
              <a:rect l="0" t="0" r="r" b="b"/>
              <a:pathLst>
                <a:path w="125" h="118">
                  <a:moveTo>
                    <a:pt x="100" y="75"/>
                  </a:moveTo>
                  <a:cubicBezTo>
                    <a:pt x="99" y="75"/>
                    <a:pt x="98" y="76"/>
                    <a:pt x="97" y="77"/>
                  </a:cubicBezTo>
                  <a:cubicBezTo>
                    <a:pt x="97" y="77"/>
                    <a:pt x="97" y="77"/>
                    <a:pt x="96" y="7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5"/>
                    <a:pt x="86" y="53"/>
                    <a:pt x="84" y="53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8" y="53"/>
                    <a:pt x="55" y="55"/>
                    <a:pt x="55" y="5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7" y="76"/>
                  </a:cubicBezTo>
                  <a:cubicBezTo>
                    <a:pt x="47" y="76"/>
                    <a:pt x="46" y="75"/>
                    <a:pt x="46" y="75"/>
                  </a:cubicBezTo>
                  <a:cubicBezTo>
                    <a:pt x="31" y="60"/>
                    <a:pt x="31" y="35"/>
                    <a:pt x="46" y="20"/>
                  </a:cubicBezTo>
                  <a:cubicBezTo>
                    <a:pt x="53" y="13"/>
                    <a:pt x="62" y="9"/>
                    <a:pt x="73" y="9"/>
                  </a:cubicBezTo>
                  <a:cubicBezTo>
                    <a:pt x="83" y="9"/>
                    <a:pt x="93" y="13"/>
                    <a:pt x="100" y="20"/>
                  </a:cubicBezTo>
                  <a:cubicBezTo>
                    <a:pt x="107" y="28"/>
                    <a:pt x="111" y="37"/>
                    <a:pt x="111" y="48"/>
                  </a:cubicBezTo>
                  <a:cubicBezTo>
                    <a:pt x="111" y="58"/>
                    <a:pt x="107" y="67"/>
                    <a:pt x="100" y="75"/>
                  </a:cubicBezTo>
                  <a:moveTo>
                    <a:pt x="78" y="78"/>
                  </a:moveTo>
                  <a:cubicBezTo>
                    <a:pt x="73" y="83"/>
                    <a:pt x="73" y="83"/>
                    <a:pt x="73" y="83"/>
                  </a:cubicBezTo>
                  <a:cubicBezTo>
                    <a:pt x="73" y="83"/>
                    <a:pt x="72" y="83"/>
                    <a:pt x="71" y="8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5" y="77"/>
                    <a:pt x="66" y="76"/>
                  </a:cubicBezTo>
                  <a:cubicBezTo>
                    <a:pt x="66" y="76"/>
                    <a:pt x="68" y="66"/>
                    <a:pt x="68" y="63"/>
                  </a:cubicBezTo>
                  <a:cubicBezTo>
                    <a:pt x="68" y="63"/>
                    <a:pt x="68" y="60"/>
                    <a:pt x="68" y="60"/>
                  </a:cubicBezTo>
                  <a:cubicBezTo>
                    <a:pt x="68" y="60"/>
                    <a:pt x="69" y="59"/>
                    <a:pt x="69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6" y="59"/>
                    <a:pt x="76" y="60"/>
                    <a:pt x="76" y="60"/>
                  </a:cubicBezTo>
                  <a:cubicBezTo>
                    <a:pt x="76" y="60"/>
                    <a:pt x="76" y="63"/>
                    <a:pt x="76" y="63"/>
                  </a:cubicBezTo>
                  <a:cubicBezTo>
                    <a:pt x="77" y="66"/>
                    <a:pt x="79" y="76"/>
                    <a:pt x="79" y="76"/>
                  </a:cubicBezTo>
                  <a:cubicBezTo>
                    <a:pt x="79" y="77"/>
                    <a:pt x="79" y="78"/>
                    <a:pt x="78" y="78"/>
                  </a:cubicBezTo>
                  <a:moveTo>
                    <a:pt x="106" y="14"/>
                  </a:moveTo>
                  <a:cubicBezTo>
                    <a:pt x="97" y="5"/>
                    <a:pt x="85" y="0"/>
                    <a:pt x="73" y="0"/>
                  </a:cubicBezTo>
                  <a:cubicBezTo>
                    <a:pt x="60" y="0"/>
                    <a:pt x="48" y="5"/>
                    <a:pt x="39" y="14"/>
                  </a:cubicBezTo>
                  <a:cubicBezTo>
                    <a:pt x="31" y="21"/>
                    <a:pt x="26" y="31"/>
                    <a:pt x="25" y="42"/>
                  </a:cubicBezTo>
                  <a:cubicBezTo>
                    <a:pt x="24" y="52"/>
                    <a:pt x="26" y="62"/>
                    <a:pt x="32" y="71"/>
                  </a:cubicBezTo>
                  <a:cubicBezTo>
                    <a:pt x="32" y="73"/>
                    <a:pt x="33" y="75"/>
                    <a:pt x="31" y="76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5"/>
                    <a:pt x="0" y="111"/>
                    <a:pt x="4" y="115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8" y="118"/>
                    <a:pt x="10" y="118"/>
                  </a:cubicBezTo>
                  <a:cubicBezTo>
                    <a:pt x="13" y="118"/>
                    <a:pt x="16" y="117"/>
                    <a:pt x="19" y="114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88"/>
                    <a:pt x="46" y="88"/>
                    <a:pt x="47" y="88"/>
                  </a:cubicBezTo>
                  <a:cubicBezTo>
                    <a:pt x="48" y="88"/>
                    <a:pt x="49" y="88"/>
                    <a:pt x="49" y="88"/>
                  </a:cubicBezTo>
                  <a:cubicBezTo>
                    <a:pt x="51" y="90"/>
                    <a:pt x="52" y="90"/>
                    <a:pt x="54" y="91"/>
                  </a:cubicBezTo>
                  <a:cubicBezTo>
                    <a:pt x="55" y="92"/>
                    <a:pt x="56" y="92"/>
                    <a:pt x="57" y="92"/>
                  </a:cubicBezTo>
                  <a:cubicBezTo>
                    <a:pt x="58" y="93"/>
                    <a:pt x="59" y="93"/>
                    <a:pt x="61" y="94"/>
                  </a:cubicBezTo>
                  <a:cubicBezTo>
                    <a:pt x="65" y="95"/>
                    <a:pt x="69" y="95"/>
                    <a:pt x="73" y="95"/>
                  </a:cubicBezTo>
                  <a:cubicBezTo>
                    <a:pt x="78" y="95"/>
                    <a:pt x="83" y="94"/>
                    <a:pt x="88" y="93"/>
                  </a:cubicBezTo>
                  <a:cubicBezTo>
                    <a:pt x="89" y="93"/>
                    <a:pt x="89" y="92"/>
                    <a:pt x="90" y="92"/>
                  </a:cubicBezTo>
                  <a:cubicBezTo>
                    <a:pt x="94" y="91"/>
                    <a:pt x="97" y="89"/>
                    <a:pt x="100" y="87"/>
                  </a:cubicBezTo>
                  <a:cubicBezTo>
                    <a:pt x="102" y="85"/>
                    <a:pt x="104" y="83"/>
                    <a:pt x="106" y="81"/>
                  </a:cubicBezTo>
                  <a:cubicBezTo>
                    <a:pt x="125" y="63"/>
                    <a:pt x="125" y="32"/>
                    <a:pt x="106" y="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2" name="Group 61"/>
          <p:cNvGrpSpPr>
            <a:grpSpLocks noChangeAspect="1"/>
          </p:cNvGrpSpPr>
          <p:nvPr/>
        </p:nvGrpSpPr>
        <p:grpSpPr>
          <a:xfrm>
            <a:off x="5818497" y="2880348"/>
            <a:ext cx="548640" cy="564683"/>
            <a:chOff x="2700338" y="1350961"/>
            <a:chExt cx="271463" cy="27940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405"/>
            <p:cNvGrpSpPr/>
            <p:nvPr/>
          </p:nvGrpSpPr>
          <p:grpSpPr>
            <a:xfrm>
              <a:off x="2808288" y="1350961"/>
              <a:ext cx="163513" cy="171450"/>
              <a:chOff x="2808288" y="1350961"/>
              <a:chExt cx="163513" cy="171450"/>
            </a:xfrm>
            <a:grpFill/>
          </p:grpSpPr>
          <p:sp>
            <p:nvSpPr>
              <p:cNvPr id="125" name="Freeform 73"/>
              <p:cNvSpPr>
                <a:spLocks/>
              </p:cNvSpPr>
              <p:nvPr/>
            </p:nvSpPr>
            <p:spPr bwMode="auto">
              <a:xfrm>
                <a:off x="2808288" y="1468436"/>
                <a:ext cx="55563" cy="539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5" y="17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23" y="24"/>
                  </a:cxn>
                  <a:cxn ang="0">
                    <a:pos x="24" y="23"/>
                  </a:cxn>
                  <a:cxn ang="0">
                    <a:pos x="24" y="19"/>
                  </a:cxn>
                  <a:cxn ang="0">
                    <a:pos x="23" y="18"/>
                  </a:cxn>
                  <a:cxn ang="0">
                    <a:pos x="6" y="18"/>
                  </a:cxn>
                </a:cxnLst>
                <a:rect l="0" t="0" r="r" b="b"/>
                <a:pathLst>
                  <a:path w="24" h="24">
                    <a:moveTo>
                      <a:pt x="6" y="18"/>
                    </a:moveTo>
                    <a:cubicBezTo>
                      <a:pt x="6" y="18"/>
                      <a:pt x="5" y="18"/>
                      <a:pt x="5" y="1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3" y="18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6" name="Freeform 74"/>
              <p:cNvSpPr>
                <a:spLocks/>
              </p:cNvSpPr>
              <p:nvPr/>
            </p:nvSpPr>
            <p:spPr bwMode="auto">
              <a:xfrm>
                <a:off x="2881313" y="1385886"/>
                <a:ext cx="38100" cy="74613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8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0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2"/>
                  </a:cxn>
                  <a:cxn ang="0">
                    <a:pos x="7" y="33"/>
                  </a:cxn>
                  <a:cxn ang="0">
                    <a:pos x="9" y="33"/>
                  </a:cxn>
                  <a:cxn ang="0">
                    <a:pos x="10" y="32"/>
                  </a:cxn>
                  <a:cxn ang="0">
                    <a:pos x="10" y="29"/>
                  </a:cxn>
                  <a:cxn ang="0">
                    <a:pos x="10" y="29"/>
                  </a:cxn>
                  <a:cxn ang="0">
                    <a:pos x="16" y="22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5"/>
                      <a:pt x="0" y="7"/>
                      <a:pt x="0" y="11"/>
                    </a:cubicBezTo>
                    <a:cubicBezTo>
                      <a:pt x="0" y="15"/>
                      <a:pt x="4" y="17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2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4" y="28"/>
                      <a:pt x="16" y="25"/>
                      <a:pt x="16" y="22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7" name="Freeform 75"/>
              <p:cNvSpPr>
                <a:spLocks noEditPoints="1"/>
              </p:cNvSpPr>
              <p:nvPr/>
            </p:nvSpPr>
            <p:spPr bwMode="auto">
              <a:xfrm>
                <a:off x="2828926" y="1350961"/>
                <a:ext cx="142875" cy="144463"/>
              </a:xfrm>
              <a:custGeom>
                <a:avLst/>
                <a:gdLst/>
                <a:ahLst/>
                <a:cxnLst>
                  <a:cxn ang="0">
                    <a:pos x="31" y="55"/>
                  </a:cxn>
                  <a:cxn ang="0">
                    <a:pos x="7" y="31"/>
                  </a:cxn>
                  <a:cxn ang="0">
                    <a:pos x="31" y="7"/>
                  </a:cxn>
                  <a:cxn ang="0">
                    <a:pos x="55" y="31"/>
                  </a:cxn>
                  <a:cxn ang="0">
                    <a:pos x="31" y="55"/>
                  </a:cxn>
                  <a:cxn ang="0">
                    <a:pos x="31" y="0"/>
                  </a:cxn>
                  <a:cxn ang="0">
                    <a:pos x="0" y="31"/>
                  </a:cxn>
                  <a:cxn ang="0">
                    <a:pos x="31" y="63"/>
                  </a:cxn>
                  <a:cxn ang="0">
                    <a:pos x="62" y="31"/>
                  </a:cxn>
                  <a:cxn ang="0">
                    <a:pos x="31" y="0"/>
                  </a:cxn>
                </a:cxnLst>
                <a:rect l="0" t="0" r="r" b="b"/>
                <a:pathLst>
                  <a:path w="62" h="63">
                    <a:moveTo>
                      <a:pt x="31" y="55"/>
                    </a:moveTo>
                    <a:cubicBezTo>
                      <a:pt x="18" y="55"/>
                      <a:pt x="7" y="45"/>
                      <a:pt x="7" y="31"/>
                    </a:cubicBezTo>
                    <a:cubicBezTo>
                      <a:pt x="7" y="18"/>
                      <a:pt x="18" y="7"/>
                      <a:pt x="31" y="7"/>
                    </a:cubicBezTo>
                    <a:cubicBezTo>
                      <a:pt x="44" y="7"/>
                      <a:pt x="55" y="18"/>
                      <a:pt x="55" y="31"/>
                    </a:cubicBezTo>
                    <a:cubicBezTo>
                      <a:pt x="55" y="45"/>
                      <a:pt x="44" y="55"/>
                      <a:pt x="31" y="55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1" y="63"/>
                    </a:cubicBezTo>
                    <a:cubicBezTo>
                      <a:pt x="48" y="63"/>
                      <a:pt x="62" y="49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24" name="Freeform 76"/>
            <p:cNvSpPr>
              <a:spLocks/>
            </p:cNvSpPr>
            <p:nvPr/>
          </p:nvSpPr>
          <p:spPr bwMode="auto">
            <a:xfrm>
              <a:off x="2700338" y="1406524"/>
              <a:ext cx="225425" cy="223838"/>
            </a:xfrm>
            <a:custGeom>
              <a:avLst/>
              <a:gdLst/>
              <a:ahLst/>
              <a:cxnLst>
                <a:cxn ang="0">
                  <a:pos x="90" y="47"/>
                </a:cxn>
                <a:cxn ang="0">
                  <a:pos x="88" y="49"/>
                </a:cxn>
                <a:cxn ang="0">
                  <a:pos x="88" y="53"/>
                </a:cxn>
                <a:cxn ang="0">
                  <a:pos x="49" y="89"/>
                </a:cxn>
                <a:cxn ang="0">
                  <a:pos x="9" y="49"/>
                </a:cxn>
                <a:cxn ang="0">
                  <a:pos x="19" y="23"/>
                </a:cxn>
                <a:cxn ang="0">
                  <a:pos x="47" y="9"/>
                </a:cxn>
                <a:cxn ang="0">
                  <a:pos x="48" y="9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2" y="16"/>
                </a:cxn>
                <a:cxn ang="0">
                  <a:pos x="0" y="49"/>
                </a:cxn>
                <a:cxn ang="0">
                  <a:pos x="49" y="98"/>
                </a:cxn>
                <a:cxn ang="0">
                  <a:pos x="98" y="53"/>
                </a:cxn>
                <a:cxn ang="0">
                  <a:pos x="98" y="49"/>
                </a:cxn>
                <a:cxn ang="0">
                  <a:pos x="98" y="47"/>
                </a:cxn>
                <a:cxn ang="0">
                  <a:pos x="97" y="45"/>
                </a:cxn>
                <a:cxn ang="0">
                  <a:pos x="90" y="47"/>
                </a:cxn>
              </a:cxnLst>
              <a:rect l="0" t="0" r="r" b="b"/>
              <a:pathLst>
                <a:path w="98" h="98">
                  <a:moveTo>
                    <a:pt x="90" y="47"/>
                  </a:moveTo>
                  <a:cubicBezTo>
                    <a:pt x="88" y="47"/>
                    <a:pt x="88" y="48"/>
                    <a:pt x="88" y="49"/>
                  </a:cubicBezTo>
                  <a:cubicBezTo>
                    <a:pt x="88" y="51"/>
                    <a:pt x="88" y="52"/>
                    <a:pt x="88" y="53"/>
                  </a:cubicBezTo>
                  <a:cubicBezTo>
                    <a:pt x="86" y="73"/>
                    <a:pt x="69" y="89"/>
                    <a:pt x="49" y="89"/>
                  </a:cubicBezTo>
                  <a:cubicBezTo>
                    <a:pt x="27" y="89"/>
                    <a:pt x="9" y="71"/>
                    <a:pt x="9" y="49"/>
                  </a:cubicBezTo>
                  <a:cubicBezTo>
                    <a:pt x="9" y="39"/>
                    <a:pt x="13" y="30"/>
                    <a:pt x="19" y="23"/>
                  </a:cubicBezTo>
                  <a:cubicBezTo>
                    <a:pt x="26" y="15"/>
                    <a:pt x="36" y="10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4"/>
                    <a:pt x="49" y="1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34" y="0"/>
                    <a:pt x="21" y="6"/>
                    <a:pt x="12" y="16"/>
                  </a:cubicBezTo>
                  <a:cubicBezTo>
                    <a:pt x="4" y="25"/>
                    <a:pt x="0" y="37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4" y="98"/>
                    <a:pt x="96" y="78"/>
                    <a:pt x="98" y="53"/>
                  </a:cubicBezTo>
                  <a:cubicBezTo>
                    <a:pt x="98" y="52"/>
                    <a:pt x="98" y="51"/>
                    <a:pt x="98" y="49"/>
                  </a:cubicBezTo>
                  <a:cubicBezTo>
                    <a:pt x="98" y="48"/>
                    <a:pt x="98" y="47"/>
                    <a:pt x="98" y="47"/>
                  </a:cubicBezTo>
                  <a:cubicBezTo>
                    <a:pt x="98" y="46"/>
                    <a:pt x="98" y="45"/>
                    <a:pt x="97" y="45"/>
                  </a:cubicBezTo>
                  <a:cubicBezTo>
                    <a:pt x="94" y="46"/>
                    <a:pt x="93" y="46"/>
                    <a:pt x="90" y="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8" name="Group 75"/>
          <p:cNvGrpSpPr>
            <a:grpSpLocks noChangeAspect="1"/>
          </p:cNvGrpSpPr>
          <p:nvPr/>
        </p:nvGrpSpPr>
        <p:grpSpPr>
          <a:xfrm>
            <a:off x="5808263" y="5263692"/>
            <a:ext cx="519133" cy="651935"/>
            <a:chOff x="6743700" y="2347912"/>
            <a:chExt cx="273050" cy="3429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Freeform 268"/>
            <p:cNvSpPr>
              <a:spLocks noEditPoints="1"/>
            </p:cNvSpPr>
            <p:nvPr/>
          </p:nvSpPr>
          <p:spPr bwMode="auto">
            <a:xfrm>
              <a:off x="6743700" y="2347912"/>
              <a:ext cx="273050" cy="342900"/>
            </a:xfrm>
            <a:custGeom>
              <a:avLst/>
              <a:gdLst/>
              <a:ahLst/>
              <a:cxnLst>
                <a:cxn ang="0">
                  <a:pos x="17" y="57"/>
                </a:cxn>
                <a:cxn ang="0">
                  <a:pos x="59" y="15"/>
                </a:cxn>
                <a:cxn ang="0">
                  <a:pos x="102" y="57"/>
                </a:cxn>
                <a:cxn ang="0">
                  <a:pos x="89" y="89"/>
                </a:cxn>
                <a:cxn ang="0">
                  <a:pos x="87" y="89"/>
                </a:cxn>
                <a:cxn ang="0">
                  <a:pos x="80" y="66"/>
                </a:cxn>
                <a:cxn ang="0">
                  <a:pos x="73" y="62"/>
                </a:cxn>
                <a:cxn ang="0">
                  <a:pos x="71" y="62"/>
                </a:cxn>
                <a:cxn ang="0">
                  <a:pos x="45" y="62"/>
                </a:cxn>
                <a:cxn ang="0">
                  <a:pos x="39" y="66"/>
                </a:cxn>
                <a:cxn ang="0">
                  <a:pos x="32" y="88"/>
                </a:cxn>
                <a:cxn ang="0">
                  <a:pos x="30" y="89"/>
                </a:cxn>
                <a:cxn ang="0">
                  <a:pos x="17" y="57"/>
                </a:cxn>
                <a:cxn ang="0">
                  <a:pos x="55" y="70"/>
                </a:cxn>
                <a:cxn ang="0">
                  <a:pos x="56" y="69"/>
                </a:cxn>
                <a:cxn ang="0">
                  <a:pos x="63" y="69"/>
                </a:cxn>
                <a:cxn ang="0">
                  <a:pos x="64" y="70"/>
                </a:cxn>
                <a:cxn ang="0">
                  <a:pos x="64" y="74"/>
                </a:cxn>
                <a:cxn ang="0">
                  <a:pos x="68" y="89"/>
                </a:cxn>
                <a:cxn ang="0">
                  <a:pos x="67" y="91"/>
                </a:cxn>
                <a:cxn ang="0">
                  <a:pos x="61" y="97"/>
                </a:cxn>
                <a:cxn ang="0">
                  <a:pos x="59" y="97"/>
                </a:cxn>
                <a:cxn ang="0">
                  <a:pos x="53" y="91"/>
                </a:cxn>
                <a:cxn ang="0">
                  <a:pos x="52" y="89"/>
                </a:cxn>
                <a:cxn ang="0">
                  <a:pos x="55" y="74"/>
                </a:cxn>
                <a:cxn ang="0">
                  <a:pos x="55" y="70"/>
                </a:cxn>
                <a:cxn ang="0">
                  <a:pos x="59" y="0"/>
                </a:cxn>
                <a:cxn ang="0">
                  <a:pos x="0" y="59"/>
                </a:cxn>
                <a:cxn ang="0">
                  <a:pos x="59" y="149"/>
                </a:cxn>
                <a:cxn ang="0">
                  <a:pos x="119" y="59"/>
                </a:cxn>
                <a:cxn ang="0">
                  <a:pos x="59" y="0"/>
                </a:cxn>
              </a:cxnLst>
              <a:rect l="0" t="0" r="r" b="b"/>
              <a:pathLst>
                <a:path w="119" h="149">
                  <a:moveTo>
                    <a:pt x="17" y="57"/>
                  </a:moveTo>
                  <a:cubicBezTo>
                    <a:pt x="17" y="34"/>
                    <a:pt x="36" y="15"/>
                    <a:pt x="59" y="15"/>
                  </a:cubicBezTo>
                  <a:cubicBezTo>
                    <a:pt x="83" y="15"/>
                    <a:pt x="102" y="34"/>
                    <a:pt x="102" y="57"/>
                  </a:cubicBezTo>
                  <a:cubicBezTo>
                    <a:pt x="102" y="70"/>
                    <a:pt x="97" y="81"/>
                    <a:pt x="89" y="89"/>
                  </a:cubicBezTo>
                  <a:cubicBezTo>
                    <a:pt x="89" y="89"/>
                    <a:pt x="88" y="89"/>
                    <a:pt x="87" y="8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9" y="64"/>
                    <a:pt x="76" y="62"/>
                    <a:pt x="73" y="62"/>
                  </a:cubicBezTo>
                  <a:cubicBezTo>
                    <a:pt x="72" y="62"/>
                    <a:pt x="72" y="62"/>
                    <a:pt x="71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2"/>
                    <a:pt x="40" y="64"/>
                    <a:pt x="39" y="66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2" y="81"/>
                    <a:pt x="17" y="70"/>
                    <a:pt x="17" y="57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6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69"/>
                    <a:pt x="65" y="69"/>
                    <a:pt x="64" y="70"/>
                  </a:cubicBezTo>
                  <a:cubicBezTo>
                    <a:pt x="64" y="70"/>
                    <a:pt x="64" y="73"/>
                    <a:pt x="64" y="74"/>
                  </a:cubicBezTo>
                  <a:cubicBezTo>
                    <a:pt x="65" y="77"/>
                    <a:pt x="68" y="89"/>
                    <a:pt x="68" y="89"/>
                  </a:cubicBezTo>
                  <a:cubicBezTo>
                    <a:pt x="68" y="90"/>
                    <a:pt x="67" y="91"/>
                    <a:pt x="67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7"/>
                    <a:pt x="59" y="97"/>
                    <a:pt x="59" y="97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2" y="91"/>
                    <a:pt x="52" y="90"/>
                    <a:pt x="52" y="89"/>
                  </a:cubicBezTo>
                  <a:cubicBezTo>
                    <a:pt x="52" y="89"/>
                    <a:pt x="54" y="77"/>
                    <a:pt x="55" y="74"/>
                  </a:cubicBezTo>
                  <a:cubicBezTo>
                    <a:pt x="55" y="73"/>
                    <a:pt x="55" y="70"/>
                    <a:pt x="55" y="70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53" y="149"/>
                    <a:pt x="59" y="149"/>
                  </a:cubicBezTo>
                  <a:cubicBezTo>
                    <a:pt x="66" y="149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30" name="Oval 269"/>
            <p:cNvSpPr>
              <a:spLocks noChangeArrowheads="1"/>
            </p:cNvSpPr>
            <p:nvPr/>
          </p:nvSpPr>
          <p:spPr bwMode="auto">
            <a:xfrm>
              <a:off x="6838950" y="2401887"/>
              <a:ext cx="80962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9326155" y="1973445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01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746000" y="3087189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02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344283" y="4115311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03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704708" y="5315384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04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5" name="Text Box 10"/>
          <p:cNvSpPr txBox="1">
            <a:spLocks noChangeArrowheads="1"/>
          </p:cNvSpPr>
          <p:nvPr/>
        </p:nvSpPr>
        <p:spPr bwMode="auto">
          <a:xfrm>
            <a:off x="7113615" y="1913132"/>
            <a:ext cx="2482851" cy="82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Disponibilidad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Disponibilidad del asesor de imagen para cualquier consulta</a:t>
            </a:r>
          </a:p>
        </p:txBody>
      </p:sp>
      <p:sp>
        <p:nvSpPr>
          <p:cNvPr id="136" name="Text Box 10"/>
          <p:cNvSpPr txBox="1">
            <a:spLocks noChangeArrowheads="1"/>
          </p:cNvSpPr>
          <p:nvPr/>
        </p:nvSpPr>
        <p:spPr bwMode="auto">
          <a:xfrm>
            <a:off x="2819224" y="3026331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Sueldos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 pago de sueldos mensual se realizará en dos partes cada quincena.</a:t>
            </a:r>
          </a:p>
        </p:txBody>
      </p:sp>
      <p:sp>
        <p:nvSpPr>
          <p:cNvPr id="137" name="Text Box 10"/>
          <p:cNvSpPr txBox="1">
            <a:spLocks noChangeArrowheads="1"/>
          </p:cNvSpPr>
          <p:nvPr/>
        </p:nvSpPr>
        <p:spPr bwMode="auto">
          <a:xfrm>
            <a:off x="6982692" y="4110449"/>
            <a:ext cx="2608336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Productos de entrada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El asesor de imagen proporciona el slogan, los proyectos emblemáticos  y sus valores.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8" name="Text Box 10"/>
          <p:cNvSpPr txBox="1">
            <a:spLocks noChangeArrowheads="1"/>
          </p:cNvSpPr>
          <p:nvPr/>
        </p:nvSpPr>
        <p:spPr bwMode="auto">
          <a:xfrm>
            <a:off x="2819223" y="5217389"/>
            <a:ext cx="2482851" cy="82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Partido político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 candidato tiene su propio partido político.</a:t>
            </a:r>
          </a:p>
        </p:txBody>
      </p:sp>
    </p:spTree>
    <p:extLst>
      <p:ext uri="{BB962C8B-B14F-4D97-AF65-F5344CB8AC3E}">
        <p14:creationId xmlns:p14="http://schemas.microsoft.com/office/powerpoint/2010/main" val="33855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3078" grpId="0" animBg="1"/>
      <p:bldP spid="147" grpId="0" animBg="1"/>
      <p:bldP spid="187" grpId="0" animBg="1"/>
      <p:bldP spid="227" grpId="0" animBg="1"/>
      <p:bldP spid="118" grpId="0" animBg="1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27356" y="-21594"/>
            <a:ext cx="2864199" cy="613385"/>
            <a:chOff x="127357" y="-6354"/>
            <a:chExt cx="2524868" cy="613385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Diagrama EDT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87" y="950026"/>
            <a:ext cx="5501625" cy="55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27356" y="-21594"/>
            <a:ext cx="2864199" cy="891469"/>
            <a:chOff x="127357" y="-6354"/>
            <a:chExt cx="2524868" cy="891469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Estructura de costos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61"/>
          <p:cNvGrpSpPr>
            <a:grpSpLocks noChangeAspect="1"/>
          </p:cNvGrpSpPr>
          <p:nvPr/>
        </p:nvGrpSpPr>
        <p:grpSpPr>
          <a:xfrm>
            <a:off x="11385532" y="172034"/>
            <a:ext cx="548640" cy="564683"/>
            <a:chOff x="2700338" y="1350961"/>
            <a:chExt cx="271463" cy="27940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405"/>
            <p:cNvGrpSpPr/>
            <p:nvPr/>
          </p:nvGrpSpPr>
          <p:grpSpPr>
            <a:xfrm>
              <a:off x="2808288" y="1350961"/>
              <a:ext cx="163513" cy="171450"/>
              <a:chOff x="2808288" y="1350961"/>
              <a:chExt cx="163513" cy="171450"/>
            </a:xfrm>
            <a:grpFill/>
          </p:grpSpPr>
          <p:sp>
            <p:nvSpPr>
              <p:cNvPr id="125" name="Freeform 73"/>
              <p:cNvSpPr>
                <a:spLocks/>
              </p:cNvSpPr>
              <p:nvPr/>
            </p:nvSpPr>
            <p:spPr bwMode="auto">
              <a:xfrm>
                <a:off x="2808288" y="1468436"/>
                <a:ext cx="55563" cy="539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5" y="17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23" y="24"/>
                  </a:cxn>
                  <a:cxn ang="0">
                    <a:pos x="24" y="23"/>
                  </a:cxn>
                  <a:cxn ang="0">
                    <a:pos x="24" y="19"/>
                  </a:cxn>
                  <a:cxn ang="0">
                    <a:pos x="23" y="18"/>
                  </a:cxn>
                  <a:cxn ang="0">
                    <a:pos x="6" y="18"/>
                  </a:cxn>
                </a:cxnLst>
                <a:rect l="0" t="0" r="r" b="b"/>
                <a:pathLst>
                  <a:path w="24" h="24">
                    <a:moveTo>
                      <a:pt x="6" y="18"/>
                    </a:moveTo>
                    <a:cubicBezTo>
                      <a:pt x="6" y="18"/>
                      <a:pt x="5" y="18"/>
                      <a:pt x="5" y="1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3" y="18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6" name="Freeform 74"/>
              <p:cNvSpPr>
                <a:spLocks/>
              </p:cNvSpPr>
              <p:nvPr/>
            </p:nvSpPr>
            <p:spPr bwMode="auto">
              <a:xfrm>
                <a:off x="2881313" y="1385886"/>
                <a:ext cx="38100" cy="74613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8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0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2"/>
                  </a:cxn>
                  <a:cxn ang="0">
                    <a:pos x="7" y="33"/>
                  </a:cxn>
                  <a:cxn ang="0">
                    <a:pos x="9" y="33"/>
                  </a:cxn>
                  <a:cxn ang="0">
                    <a:pos x="10" y="32"/>
                  </a:cxn>
                  <a:cxn ang="0">
                    <a:pos x="10" y="29"/>
                  </a:cxn>
                  <a:cxn ang="0">
                    <a:pos x="10" y="29"/>
                  </a:cxn>
                  <a:cxn ang="0">
                    <a:pos x="16" y="22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5"/>
                      <a:pt x="0" y="7"/>
                      <a:pt x="0" y="11"/>
                    </a:cubicBezTo>
                    <a:cubicBezTo>
                      <a:pt x="0" y="15"/>
                      <a:pt x="4" y="17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2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4" y="28"/>
                      <a:pt x="16" y="25"/>
                      <a:pt x="16" y="22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7" name="Freeform 75"/>
              <p:cNvSpPr>
                <a:spLocks noEditPoints="1"/>
              </p:cNvSpPr>
              <p:nvPr/>
            </p:nvSpPr>
            <p:spPr bwMode="auto">
              <a:xfrm>
                <a:off x="2828926" y="1350961"/>
                <a:ext cx="142875" cy="144463"/>
              </a:xfrm>
              <a:custGeom>
                <a:avLst/>
                <a:gdLst/>
                <a:ahLst/>
                <a:cxnLst>
                  <a:cxn ang="0">
                    <a:pos x="31" y="55"/>
                  </a:cxn>
                  <a:cxn ang="0">
                    <a:pos x="7" y="31"/>
                  </a:cxn>
                  <a:cxn ang="0">
                    <a:pos x="31" y="7"/>
                  </a:cxn>
                  <a:cxn ang="0">
                    <a:pos x="55" y="31"/>
                  </a:cxn>
                  <a:cxn ang="0">
                    <a:pos x="31" y="55"/>
                  </a:cxn>
                  <a:cxn ang="0">
                    <a:pos x="31" y="0"/>
                  </a:cxn>
                  <a:cxn ang="0">
                    <a:pos x="0" y="31"/>
                  </a:cxn>
                  <a:cxn ang="0">
                    <a:pos x="31" y="63"/>
                  </a:cxn>
                  <a:cxn ang="0">
                    <a:pos x="62" y="31"/>
                  </a:cxn>
                  <a:cxn ang="0">
                    <a:pos x="31" y="0"/>
                  </a:cxn>
                </a:cxnLst>
                <a:rect l="0" t="0" r="r" b="b"/>
                <a:pathLst>
                  <a:path w="62" h="63">
                    <a:moveTo>
                      <a:pt x="31" y="55"/>
                    </a:moveTo>
                    <a:cubicBezTo>
                      <a:pt x="18" y="55"/>
                      <a:pt x="7" y="45"/>
                      <a:pt x="7" y="31"/>
                    </a:cubicBezTo>
                    <a:cubicBezTo>
                      <a:pt x="7" y="18"/>
                      <a:pt x="18" y="7"/>
                      <a:pt x="31" y="7"/>
                    </a:cubicBezTo>
                    <a:cubicBezTo>
                      <a:pt x="44" y="7"/>
                      <a:pt x="55" y="18"/>
                      <a:pt x="55" y="31"/>
                    </a:cubicBezTo>
                    <a:cubicBezTo>
                      <a:pt x="55" y="45"/>
                      <a:pt x="44" y="55"/>
                      <a:pt x="31" y="55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1" y="63"/>
                    </a:cubicBezTo>
                    <a:cubicBezTo>
                      <a:pt x="48" y="63"/>
                      <a:pt x="62" y="49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24" name="Freeform 76"/>
            <p:cNvSpPr>
              <a:spLocks/>
            </p:cNvSpPr>
            <p:nvPr/>
          </p:nvSpPr>
          <p:spPr bwMode="auto">
            <a:xfrm>
              <a:off x="2700338" y="1406524"/>
              <a:ext cx="225425" cy="223838"/>
            </a:xfrm>
            <a:custGeom>
              <a:avLst/>
              <a:gdLst/>
              <a:ahLst/>
              <a:cxnLst>
                <a:cxn ang="0">
                  <a:pos x="90" y="47"/>
                </a:cxn>
                <a:cxn ang="0">
                  <a:pos x="88" y="49"/>
                </a:cxn>
                <a:cxn ang="0">
                  <a:pos x="88" y="53"/>
                </a:cxn>
                <a:cxn ang="0">
                  <a:pos x="49" y="89"/>
                </a:cxn>
                <a:cxn ang="0">
                  <a:pos x="9" y="49"/>
                </a:cxn>
                <a:cxn ang="0">
                  <a:pos x="19" y="23"/>
                </a:cxn>
                <a:cxn ang="0">
                  <a:pos x="47" y="9"/>
                </a:cxn>
                <a:cxn ang="0">
                  <a:pos x="48" y="9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2" y="16"/>
                </a:cxn>
                <a:cxn ang="0">
                  <a:pos x="0" y="49"/>
                </a:cxn>
                <a:cxn ang="0">
                  <a:pos x="49" y="98"/>
                </a:cxn>
                <a:cxn ang="0">
                  <a:pos x="98" y="53"/>
                </a:cxn>
                <a:cxn ang="0">
                  <a:pos x="98" y="49"/>
                </a:cxn>
                <a:cxn ang="0">
                  <a:pos x="98" y="47"/>
                </a:cxn>
                <a:cxn ang="0">
                  <a:pos x="97" y="45"/>
                </a:cxn>
                <a:cxn ang="0">
                  <a:pos x="90" y="47"/>
                </a:cxn>
              </a:cxnLst>
              <a:rect l="0" t="0" r="r" b="b"/>
              <a:pathLst>
                <a:path w="98" h="98">
                  <a:moveTo>
                    <a:pt x="90" y="47"/>
                  </a:moveTo>
                  <a:cubicBezTo>
                    <a:pt x="88" y="47"/>
                    <a:pt x="88" y="48"/>
                    <a:pt x="88" y="49"/>
                  </a:cubicBezTo>
                  <a:cubicBezTo>
                    <a:pt x="88" y="51"/>
                    <a:pt x="88" y="52"/>
                    <a:pt x="88" y="53"/>
                  </a:cubicBezTo>
                  <a:cubicBezTo>
                    <a:pt x="86" y="73"/>
                    <a:pt x="69" y="89"/>
                    <a:pt x="49" y="89"/>
                  </a:cubicBezTo>
                  <a:cubicBezTo>
                    <a:pt x="27" y="89"/>
                    <a:pt x="9" y="71"/>
                    <a:pt x="9" y="49"/>
                  </a:cubicBezTo>
                  <a:cubicBezTo>
                    <a:pt x="9" y="39"/>
                    <a:pt x="13" y="30"/>
                    <a:pt x="19" y="23"/>
                  </a:cubicBezTo>
                  <a:cubicBezTo>
                    <a:pt x="26" y="15"/>
                    <a:pt x="36" y="10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4"/>
                    <a:pt x="49" y="1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34" y="0"/>
                    <a:pt x="21" y="6"/>
                    <a:pt x="12" y="16"/>
                  </a:cubicBezTo>
                  <a:cubicBezTo>
                    <a:pt x="4" y="25"/>
                    <a:pt x="0" y="37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4" y="98"/>
                    <a:pt x="96" y="78"/>
                    <a:pt x="98" y="53"/>
                  </a:cubicBezTo>
                  <a:cubicBezTo>
                    <a:pt x="98" y="52"/>
                    <a:pt x="98" y="51"/>
                    <a:pt x="98" y="49"/>
                  </a:cubicBezTo>
                  <a:cubicBezTo>
                    <a:pt x="98" y="48"/>
                    <a:pt x="98" y="47"/>
                    <a:pt x="98" y="47"/>
                  </a:cubicBezTo>
                  <a:cubicBezTo>
                    <a:pt x="98" y="46"/>
                    <a:pt x="98" y="45"/>
                    <a:pt x="97" y="45"/>
                  </a:cubicBezTo>
                  <a:cubicBezTo>
                    <a:pt x="94" y="46"/>
                    <a:pt x="93" y="46"/>
                    <a:pt x="90" y="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83267"/>
              </p:ext>
            </p:extLst>
          </p:nvPr>
        </p:nvGraphicFramePr>
        <p:xfrm>
          <a:off x="3996559" y="971019"/>
          <a:ext cx="4198882" cy="5540992"/>
        </p:xfrm>
        <a:graphic>
          <a:graphicData uri="http://schemas.openxmlformats.org/drawingml/2006/table">
            <a:tbl>
              <a:tblPr/>
              <a:tblGrid>
                <a:gridCol w="185405">
                  <a:extLst>
                    <a:ext uri="{9D8B030D-6E8A-4147-A177-3AD203B41FA5}">
                      <a16:colId xmlns:a16="http://schemas.microsoft.com/office/drawing/2014/main" val="394560930"/>
                    </a:ext>
                  </a:extLst>
                </a:gridCol>
                <a:gridCol w="1325102">
                  <a:extLst>
                    <a:ext uri="{9D8B030D-6E8A-4147-A177-3AD203B41FA5}">
                      <a16:colId xmlns:a16="http://schemas.microsoft.com/office/drawing/2014/main" val="3866237854"/>
                    </a:ext>
                  </a:extLst>
                </a:gridCol>
                <a:gridCol w="916119">
                  <a:extLst>
                    <a:ext uri="{9D8B030D-6E8A-4147-A177-3AD203B41FA5}">
                      <a16:colId xmlns:a16="http://schemas.microsoft.com/office/drawing/2014/main" val="159941655"/>
                    </a:ext>
                  </a:extLst>
                </a:gridCol>
                <a:gridCol w="670730">
                  <a:extLst>
                    <a:ext uri="{9D8B030D-6E8A-4147-A177-3AD203B41FA5}">
                      <a16:colId xmlns:a16="http://schemas.microsoft.com/office/drawing/2014/main" val="85007034"/>
                    </a:ext>
                  </a:extLst>
                </a:gridCol>
                <a:gridCol w="550763">
                  <a:extLst>
                    <a:ext uri="{9D8B030D-6E8A-4147-A177-3AD203B41FA5}">
                      <a16:colId xmlns:a16="http://schemas.microsoft.com/office/drawing/2014/main" val="1184736119"/>
                    </a:ext>
                  </a:extLst>
                </a:gridCol>
                <a:gridCol w="550763">
                  <a:extLst>
                    <a:ext uri="{9D8B030D-6E8A-4147-A177-3AD203B41FA5}">
                      <a16:colId xmlns:a16="http://schemas.microsoft.com/office/drawing/2014/main" val="2585588695"/>
                    </a:ext>
                  </a:extLst>
                </a:gridCol>
              </a:tblGrid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Presupuesto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S/.500,000.00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091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746953"/>
                  </a:ext>
                </a:extLst>
              </a:tr>
              <a:tr h="114416">
                <a:tc gridSpan="5"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AFICHES, BILLBOARDS, ETC - Costo Total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S/.57,148.15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16973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Afiches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S/.483.00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468000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 (En millar)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93966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Billboards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S/.52,665.15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549753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0193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mts2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S/1615 por m2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0879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0935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2443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Diseñador gŕafico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S/.4,000.00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17221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8647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6526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13306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969460"/>
                  </a:ext>
                </a:extLst>
              </a:tr>
              <a:tr h="114416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Online (Web, Redes Sociales y </a:t>
                      </a:r>
                      <a:r>
                        <a:rPr lang="es-PE" sz="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Ads</a:t>
                      </a:r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 - Costo Total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S/.40,086.00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91591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Diseñador UI/UX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S/.8,000.00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5870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4212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53322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36428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Desarrollador </a:t>
                      </a:r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FrontEnd</a:t>
                      </a:r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Wordpress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S/.9,000.00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836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4538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449596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5708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Analytics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S/.13,500.00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47993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5115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85914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0742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64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Community</a:t>
                      </a:r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manager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S/.8,500.00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19810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63123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017839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301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Servicio de hosting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S/.140.00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99258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mensual de Hostinger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36745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32785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Arrendamiento de dominio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S/.300.00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9847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mensual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15087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25640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Tool para adwords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S/.646.00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66999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mensual de Woorank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161.5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8776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109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189433"/>
                  </a:ext>
                </a:extLst>
              </a:tr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SUELDO DEL EQUIPO 3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S/.70,000.00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9552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107602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Equipo 3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S/.70,000.00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21099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3258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 por hora-hombre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66239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Horas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23012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28171"/>
                  </a:ext>
                </a:extLst>
              </a:tr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VALOR DE CONTINGENCIA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S/.100,000.00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8677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753674"/>
                  </a:ext>
                </a:extLst>
              </a:tr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VALOR RESTANTE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S/.332,765.85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90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1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0" y="1255923"/>
            <a:ext cx="12192000" cy="5256088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6192653" y="3158383"/>
            <a:ext cx="1926165" cy="17344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5039069" y="1931460"/>
            <a:ext cx="1162051" cy="4220633"/>
          </a:xfrm>
          <a:custGeom>
            <a:avLst/>
            <a:gdLst/>
            <a:ahLst/>
            <a:cxnLst>
              <a:cxn ang="0">
                <a:pos x="549" y="0"/>
              </a:cxn>
              <a:cxn ang="0">
                <a:pos x="0" y="588"/>
              </a:cxn>
              <a:cxn ang="0">
                <a:pos x="0" y="1401"/>
              </a:cxn>
              <a:cxn ang="0">
                <a:pos x="549" y="1994"/>
              </a:cxn>
              <a:cxn ang="0">
                <a:pos x="549" y="0"/>
              </a:cxn>
            </a:cxnLst>
            <a:rect l="0" t="0" r="r" b="b"/>
            <a:pathLst>
              <a:path w="549" h="1994">
                <a:moveTo>
                  <a:pt x="549" y="0"/>
                </a:moveTo>
                <a:lnTo>
                  <a:pt x="0" y="588"/>
                </a:lnTo>
                <a:lnTo>
                  <a:pt x="0" y="1401"/>
                </a:lnTo>
                <a:lnTo>
                  <a:pt x="549" y="1994"/>
                </a:lnTo>
                <a:lnTo>
                  <a:pt x="549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5039069" y="1925108"/>
            <a:ext cx="3071284" cy="1244600"/>
          </a:xfrm>
          <a:custGeom>
            <a:avLst/>
            <a:gdLst/>
            <a:ahLst/>
            <a:cxnLst>
              <a:cxn ang="0">
                <a:pos x="1451" y="588"/>
              </a:cxn>
              <a:cxn ang="0">
                <a:pos x="1451" y="0"/>
              </a:cxn>
              <a:cxn ang="0">
                <a:pos x="549" y="0"/>
              </a:cxn>
              <a:cxn ang="0">
                <a:pos x="0" y="588"/>
              </a:cxn>
              <a:cxn ang="0">
                <a:pos x="1451" y="588"/>
              </a:cxn>
            </a:cxnLst>
            <a:rect l="0" t="0" r="r" b="b"/>
            <a:pathLst>
              <a:path w="1451" h="588">
                <a:moveTo>
                  <a:pt x="1451" y="588"/>
                </a:moveTo>
                <a:lnTo>
                  <a:pt x="1451" y="0"/>
                </a:lnTo>
                <a:lnTo>
                  <a:pt x="549" y="0"/>
                </a:lnTo>
                <a:lnTo>
                  <a:pt x="0" y="588"/>
                </a:lnTo>
                <a:lnTo>
                  <a:pt x="1451" y="588"/>
                </a:ln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5039069" y="4899026"/>
            <a:ext cx="3071284" cy="1248833"/>
          </a:xfrm>
          <a:custGeom>
            <a:avLst/>
            <a:gdLst/>
            <a:ahLst/>
            <a:cxnLst>
              <a:cxn ang="0">
                <a:pos x="1451" y="0"/>
              </a:cxn>
              <a:cxn ang="0">
                <a:pos x="1451" y="590"/>
              </a:cxn>
              <a:cxn ang="0">
                <a:pos x="549" y="590"/>
              </a:cxn>
              <a:cxn ang="0">
                <a:pos x="0" y="0"/>
              </a:cxn>
              <a:cxn ang="0">
                <a:pos x="1451" y="0"/>
              </a:cxn>
            </a:cxnLst>
            <a:rect l="0" t="0" r="r" b="b"/>
            <a:pathLst>
              <a:path w="1451" h="590">
                <a:moveTo>
                  <a:pt x="1451" y="0"/>
                </a:moveTo>
                <a:lnTo>
                  <a:pt x="1451" y="590"/>
                </a:lnTo>
                <a:lnTo>
                  <a:pt x="549" y="590"/>
                </a:lnTo>
                <a:lnTo>
                  <a:pt x="0" y="0"/>
                </a:lnTo>
                <a:lnTo>
                  <a:pt x="1451" y="0"/>
                </a:ln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8110352" y="1925109"/>
            <a:ext cx="1157817" cy="4222751"/>
          </a:xfrm>
          <a:custGeom>
            <a:avLst/>
            <a:gdLst/>
            <a:ahLst/>
            <a:cxnLst>
              <a:cxn ang="0">
                <a:pos x="547" y="588"/>
              </a:cxn>
              <a:cxn ang="0">
                <a:pos x="0" y="0"/>
              </a:cxn>
              <a:cxn ang="0">
                <a:pos x="0" y="1995"/>
              </a:cxn>
              <a:cxn ang="0">
                <a:pos x="547" y="1404"/>
              </a:cxn>
              <a:cxn ang="0">
                <a:pos x="547" y="588"/>
              </a:cxn>
            </a:cxnLst>
            <a:rect l="0" t="0" r="r" b="b"/>
            <a:pathLst>
              <a:path w="547" h="1995">
                <a:moveTo>
                  <a:pt x="547" y="588"/>
                </a:moveTo>
                <a:lnTo>
                  <a:pt x="0" y="0"/>
                </a:lnTo>
                <a:lnTo>
                  <a:pt x="0" y="1995"/>
                </a:lnTo>
                <a:lnTo>
                  <a:pt x="547" y="1404"/>
                </a:lnTo>
                <a:lnTo>
                  <a:pt x="547" y="588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574711" y="2075501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01</a:t>
            </a:r>
            <a:endParaRPr lang="es-PE" sz="4000" b="1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3" name="Round Same Side Corner Rectangle 2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1921101" y="1341454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00B0F0"/>
                </a:solidFill>
              </a:rPr>
              <a:t>Lorem</a:t>
            </a:r>
            <a:r>
              <a:rPr lang="es-PE" sz="1860" b="1" dirty="0" smtClean="0">
                <a:solidFill>
                  <a:srgbClr val="00B0F0"/>
                </a:solidFill>
              </a:rPr>
              <a:t> </a:t>
            </a:r>
            <a:r>
              <a:rPr lang="es-PE" sz="1860" b="1" dirty="0" err="1" smtClean="0">
                <a:solidFill>
                  <a:srgbClr val="00B0F0"/>
                </a:solidFill>
              </a:rPr>
              <a:t>Ipsum</a:t>
            </a:r>
            <a:endParaRPr lang="es-PE" sz="1860" b="1" dirty="0" smtClean="0">
              <a:solidFill>
                <a:srgbClr val="00B0F0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440498" y="3143786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FFC000"/>
                </a:solidFill>
              </a:rPr>
              <a:t>Lorem</a:t>
            </a:r>
            <a:r>
              <a:rPr lang="es-PE" sz="1860" b="1" dirty="0" smtClean="0">
                <a:solidFill>
                  <a:srgbClr val="FFC000"/>
                </a:solidFill>
              </a:rPr>
              <a:t> </a:t>
            </a:r>
            <a:r>
              <a:rPr lang="es-PE" sz="1860" b="1" dirty="0" err="1" smtClean="0">
                <a:solidFill>
                  <a:srgbClr val="FFC000"/>
                </a:solidFill>
              </a:rPr>
              <a:t>Ipsum</a:t>
            </a:r>
            <a:endParaRPr lang="es-PE" sz="1860" b="1" dirty="0" smtClean="0">
              <a:solidFill>
                <a:srgbClr val="FFC000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9429211" y="3302437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ED7D31"/>
                </a:solidFill>
              </a:rPr>
              <a:t>Lorem</a:t>
            </a:r>
            <a:r>
              <a:rPr lang="es-PE" sz="1860" b="1" dirty="0" smtClean="0">
                <a:solidFill>
                  <a:srgbClr val="ED7D31"/>
                </a:solidFill>
              </a:rPr>
              <a:t> </a:t>
            </a:r>
            <a:r>
              <a:rPr lang="es-PE" sz="1860" b="1" dirty="0" err="1" smtClean="0">
                <a:solidFill>
                  <a:srgbClr val="ED7D31"/>
                </a:solidFill>
              </a:rPr>
              <a:t>Ipsum</a:t>
            </a:r>
            <a:endParaRPr lang="es-PE" sz="1860" b="1" dirty="0" smtClean="0">
              <a:solidFill>
                <a:srgbClr val="ED7D3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1921101" y="5046388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A5A5A5"/>
                </a:solidFill>
              </a:rPr>
              <a:t>Lorem</a:t>
            </a:r>
            <a:r>
              <a:rPr lang="es-PE" sz="1860" b="1" dirty="0" smtClean="0">
                <a:solidFill>
                  <a:srgbClr val="A5A5A5"/>
                </a:solidFill>
              </a:rPr>
              <a:t> </a:t>
            </a:r>
            <a:r>
              <a:rPr lang="es-PE" sz="1860" b="1" dirty="0" err="1" smtClean="0">
                <a:solidFill>
                  <a:srgbClr val="A5A5A5"/>
                </a:solidFill>
              </a:rPr>
              <a:t>Ipsum</a:t>
            </a:r>
            <a:endParaRPr lang="es-PE" sz="1860" b="1" dirty="0" smtClean="0">
              <a:solidFill>
                <a:srgbClr val="A5A5A5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51092" y="3548537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02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74710" y="5046388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03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89014" y="3564722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04</a:t>
            </a:r>
            <a:endParaRPr lang="es-PE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7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57" grpId="0" animBg="1"/>
      <p:bldP spid="2053" grpId="0" animBg="1"/>
      <p:bldP spid="2055" grpId="0" animBg="1"/>
      <p:bldP spid="2056" grpId="0" animBg="1"/>
      <p:bldP spid="2054" grpId="0" animBg="1"/>
      <p:bldP spid="13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1131570"/>
            <a:ext cx="12192000" cy="546354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6323528" y="3146307"/>
            <a:ext cx="1106781" cy="1143123"/>
            <a:chOff x="4684585" y="2228419"/>
            <a:chExt cx="926943" cy="957380"/>
          </a:xfrm>
        </p:grpSpPr>
        <p:sp>
          <p:nvSpPr>
            <p:cNvPr id="2225" name="Freeform 177"/>
            <p:cNvSpPr>
              <a:spLocks/>
            </p:cNvSpPr>
            <p:nvPr/>
          </p:nvSpPr>
          <p:spPr bwMode="auto">
            <a:xfrm>
              <a:off x="4684585" y="2228419"/>
              <a:ext cx="926943" cy="246263"/>
            </a:xfrm>
            <a:custGeom>
              <a:avLst/>
              <a:gdLst/>
              <a:ahLst/>
              <a:cxnLst>
                <a:cxn ang="0">
                  <a:pos x="335" y="89"/>
                </a:cxn>
                <a:cxn ang="0">
                  <a:pos x="0" y="0"/>
                </a:cxn>
                <a:cxn ang="0">
                  <a:pos x="224" y="81"/>
                </a:cxn>
                <a:cxn ang="0">
                  <a:pos x="335" y="89"/>
                </a:cxn>
              </a:cxnLst>
              <a:rect l="0" t="0" r="r" b="b"/>
              <a:pathLst>
                <a:path w="335" h="89">
                  <a:moveTo>
                    <a:pt x="335" y="89"/>
                  </a:moveTo>
                  <a:lnTo>
                    <a:pt x="0" y="0"/>
                  </a:lnTo>
                  <a:lnTo>
                    <a:pt x="224" y="81"/>
                  </a:lnTo>
                  <a:lnTo>
                    <a:pt x="335" y="8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6" name="Freeform 178"/>
            <p:cNvSpPr>
              <a:spLocks/>
            </p:cNvSpPr>
            <p:nvPr/>
          </p:nvSpPr>
          <p:spPr bwMode="auto">
            <a:xfrm>
              <a:off x="5304391" y="2452546"/>
              <a:ext cx="307137" cy="733253"/>
            </a:xfrm>
            <a:custGeom>
              <a:avLst/>
              <a:gdLst/>
              <a:ahLst/>
              <a:cxnLst>
                <a:cxn ang="0">
                  <a:pos x="0" y="265"/>
                </a:cxn>
                <a:cxn ang="0">
                  <a:pos x="111" y="8"/>
                </a:cxn>
                <a:cxn ang="0">
                  <a:pos x="0" y="0"/>
                </a:cxn>
                <a:cxn ang="0">
                  <a:pos x="0" y="265"/>
                </a:cxn>
              </a:cxnLst>
              <a:rect l="0" t="0" r="r" b="b"/>
              <a:pathLst>
                <a:path w="111" h="265">
                  <a:moveTo>
                    <a:pt x="0" y="265"/>
                  </a:moveTo>
                  <a:lnTo>
                    <a:pt x="111" y="8"/>
                  </a:ln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7" name="Freeform 179"/>
            <p:cNvSpPr>
              <a:spLocks/>
            </p:cNvSpPr>
            <p:nvPr/>
          </p:nvSpPr>
          <p:spPr bwMode="auto">
            <a:xfrm>
              <a:off x="4684585" y="2228419"/>
              <a:ext cx="619806" cy="957379"/>
            </a:xfrm>
            <a:custGeom>
              <a:avLst/>
              <a:gdLst/>
              <a:ahLst/>
              <a:cxnLst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224" y="346"/>
                </a:cxn>
              </a:cxnLst>
              <a:rect l="0" t="0" r="r" b="b"/>
              <a:pathLst>
                <a:path w="224" h="346">
                  <a:moveTo>
                    <a:pt x="224" y="346"/>
                  </a:moveTo>
                  <a:lnTo>
                    <a:pt x="224" y="81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24" y="3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76691" y="3146307"/>
            <a:ext cx="1106781" cy="1143123"/>
            <a:chOff x="3137836" y="2228419"/>
            <a:chExt cx="926943" cy="957380"/>
          </a:xfrm>
        </p:grpSpPr>
        <p:sp>
          <p:nvSpPr>
            <p:cNvPr id="2228" name="Freeform 180"/>
            <p:cNvSpPr>
              <a:spLocks/>
            </p:cNvSpPr>
            <p:nvPr/>
          </p:nvSpPr>
          <p:spPr bwMode="auto">
            <a:xfrm>
              <a:off x="3137836" y="2228419"/>
              <a:ext cx="926943" cy="246263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35" y="0"/>
                </a:cxn>
                <a:cxn ang="0">
                  <a:pos x="112" y="81"/>
                </a:cxn>
                <a:cxn ang="0">
                  <a:pos x="0" y="89"/>
                </a:cxn>
              </a:cxnLst>
              <a:rect l="0" t="0" r="r" b="b"/>
              <a:pathLst>
                <a:path w="335" h="89">
                  <a:moveTo>
                    <a:pt x="0" y="89"/>
                  </a:moveTo>
                  <a:lnTo>
                    <a:pt x="335" y="0"/>
                  </a:lnTo>
                  <a:lnTo>
                    <a:pt x="112" y="81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9" name="Freeform 181"/>
            <p:cNvSpPr>
              <a:spLocks/>
            </p:cNvSpPr>
            <p:nvPr/>
          </p:nvSpPr>
          <p:spPr bwMode="auto">
            <a:xfrm>
              <a:off x="3137836" y="2452546"/>
              <a:ext cx="309903" cy="733253"/>
            </a:xfrm>
            <a:custGeom>
              <a:avLst/>
              <a:gdLst/>
              <a:ahLst/>
              <a:cxnLst>
                <a:cxn ang="0">
                  <a:pos x="112" y="265"/>
                </a:cxn>
                <a:cxn ang="0">
                  <a:pos x="0" y="8"/>
                </a:cxn>
                <a:cxn ang="0">
                  <a:pos x="112" y="0"/>
                </a:cxn>
                <a:cxn ang="0">
                  <a:pos x="112" y="265"/>
                </a:cxn>
              </a:cxnLst>
              <a:rect l="0" t="0" r="r" b="b"/>
              <a:pathLst>
                <a:path w="112" h="265">
                  <a:moveTo>
                    <a:pt x="112" y="265"/>
                  </a:moveTo>
                  <a:lnTo>
                    <a:pt x="0" y="8"/>
                  </a:lnTo>
                  <a:lnTo>
                    <a:pt x="112" y="0"/>
                  </a:lnTo>
                  <a:lnTo>
                    <a:pt x="112" y="2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0" name="Freeform 182"/>
            <p:cNvSpPr>
              <a:spLocks/>
            </p:cNvSpPr>
            <p:nvPr/>
          </p:nvSpPr>
          <p:spPr bwMode="auto">
            <a:xfrm>
              <a:off x="3447739" y="2228419"/>
              <a:ext cx="617040" cy="95737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0" y="81"/>
                </a:cxn>
                <a:cxn ang="0">
                  <a:pos x="223" y="0"/>
                </a:cxn>
                <a:cxn ang="0">
                  <a:pos x="223" y="267"/>
                </a:cxn>
                <a:cxn ang="0">
                  <a:pos x="0" y="346"/>
                </a:cxn>
              </a:cxnLst>
              <a:rect l="0" t="0" r="r" b="b"/>
              <a:pathLst>
                <a:path w="223" h="346">
                  <a:moveTo>
                    <a:pt x="0" y="346"/>
                  </a:moveTo>
                  <a:lnTo>
                    <a:pt x="0" y="81"/>
                  </a:lnTo>
                  <a:lnTo>
                    <a:pt x="223" y="0"/>
                  </a:lnTo>
                  <a:lnTo>
                    <a:pt x="223" y="267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216747" y="4570254"/>
            <a:ext cx="1473504" cy="1172855"/>
            <a:chOff x="3757642" y="3420992"/>
            <a:chExt cx="1234078" cy="982281"/>
          </a:xfrm>
        </p:grpSpPr>
        <p:sp>
          <p:nvSpPr>
            <p:cNvPr id="2231" name="Freeform 183"/>
            <p:cNvSpPr>
              <a:spLocks/>
            </p:cNvSpPr>
            <p:nvPr/>
          </p:nvSpPr>
          <p:spPr bwMode="auto">
            <a:xfrm>
              <a:off x="3757642" y="3420992"/>
              <a:ext cx="1234078" cy="442718"/>
            </a:xfrm>
            <a:custGeom>
              <a:avLst/>
              <a:gdLst/>
              <a:ahLst/>
              <a:cxnLst>
                <a:cxn ang="0">
                  <a:pos x="224" y="160"/>
                </a:cxn>
                <a:cxn ang="0">
                  <a:pos x="0" y="81"/>
                </a:cxn>
                <a:cxn ang="0">
                  <a:pos x="224" y="0"/>
                </a:cxn>
                <a:cxn ang="0">
                  <a:pos x="446" y="81"/>
                </a:cxn>
                <a:cxn ang="0">
                  <a:pos x="224" y="160"/>
                </a:cxn>
              </a:cxnLst>
              <a:rect l="0" t="0" r="r" b="b"/>
              <a:pathLst>
                <a:path w="446" h="160">
                  <a:moveTo>
                    <a:pt x="224" y="160"/>
                  </a:moveTo>
                  <a:lnTo>
                    <a:pt x="0" y="81"/>
                  </a:lnTo>
                  <a:lnTo>
                    <a:pt x="224" y="0"/>
                  </a:lnTo>
                  <a:lnTo>
                    <a:pt x="446" y="81"/>
                  </a:lnTo>
                  <a:lnTo>
                    <a:pt x="224" y="16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2" name="Freeform 184"/>
            <p:cNvSpPr>
              <a:spLocks/>
            </p:cNvSpPr>
            <p:nvPr/>
          </p:nvSpPr>
          <p:spPr bwMode="auto">
            <a:xfrm>
              <a:off x="4377448" y="3645118"/>
              <a:ext cx="614272" cy="758155"/>
            </a:xfrm>
            <a:custGeom>
              <a:avLst/>
              <a:gdLst/>
              <a:ahLst/>
              <a:cxnLst>
                <a:cxn ang="0">
                  <a:pos x="0" y="274"/>
                </a:cxn>
                <a:cxn ang="0">
                  <a:pos x="0" y="79"/>
                </a:cxn>
                <a:cxn ang="0">
                  <a:pos x="222" y="0"/>
                </a:cxn>
                <a:cxn ang="0">
                  <a:pos x="0" y="274"/>
                </a:cxn>
              </a:cxnLst>
              <a:rect l="0" t="0" r="r" b="b"/>
              <a:pathLst>
                <a:path w="222" h="274">
                  <a:moveTo>
                    <a:pt x="0" y="274"/>
                  </a:moveTo>
                  <a:lnTo>
                    <a:pt x="0" y="79"/>
                  </a:lnTo>
                  <a:lnTo>
                    <a:pt x="222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3" name="Freeform 185"/>
            <p:cNvSpPr>
              <a:spLocks/>
            </p:cNvSpPr>
            <p:nvPr/>
          </p:nvSpPr>
          <p:spPr bwMode="auto">
            <a:xfrm>
              <a:off x="3757642" y="3645118"/>
              <a:ext cx="619806" cy="758155"/>
            </a:xfrm>
            <a:custGeom>
              <a:avLst/>
              <a:gdLst/>
              <a:ahLst/>
              <a:cxnLst>
                <a:cxn ang="0">
                  <a:pos x="224" y="274"/>
                </a:cxn>
                <a:cxn ang="0">
                  <a:pos x="224" y="79"/>
                </a:cxn>
                <a:cxn ang="0">
                  <a:pos x="0" y="0"/>
                </a:cxn>
                <a:cxn ang="0">
                  <a:pos x="224" y="274"/>
                </a:cxn>
              </a:cxnLst>
              <a:rect l="0" t="0" r="r" b="b"/>
              <a:pathLst>
                <a:path w="224" h="274">
                  <a:moveTo>
                    <a:pt x="224" y="274"/>
                  </a:moveTo>
                  <a:lnTo>
                    <a:pt x="224" y="79"/>
                  </a:lnTo>
                  <a:lnTo>
                    <a:pt x="0" y="0"/>
                  </a:lnTo>
                  <a:lnTo>
                    <a:pt x="224" y="27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216747" y="3281764"/>
            <a:ext cx="1473504" cy="1407427"/>
            <a:chOff x="3757642" y="2341866"/>
            <a:chExt cx="1234078" cy="1178738"/>
          </a:xfrm>
        </p:grpSpPr>
        <p:sp>
          <p:nvSpPr>
            <p:cNvPr id="2234" name="Freeform 186"/>
            <p:cNvSpPr>
              <a:spLocks/>
            </p:cNvSpPr>
            <p:nvPr/>
          </p:nvSpPr>
          <p:spPr bwMode="auto">
            <a:xfrm>
              <a:off x="4377448" y="2563225"/>
              <a:ext cx="614272" cy="95737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346"/>
                </a:cxn>
                <a:cxn ang="0">
                  <a:pos x="222" y="266"/>
                </a:cxn>
                <a:cxn ang="0">
                  <a:pos x="222" y="0"/>
                </a:cxn>
                <a:cxn ang="0">
                  <a:pos x="0" y="81"/>
                </a:cxn>
              </a:cxnLst>
              <a:rect l="0" t="0" r="r" b="b"/>
              <a:pathLst>
                <a:path w="222" h="346">
                  <a:moveTo>
                    <a:pt x="0" y="81"/>
                  </a:moveTo>
                  <a:lnTo>
                    <a:pt x="0" y="346"/>
                  </a:lnTo>
                  <a:lnTo>
                    <a:pt x="222" y="266"/>
                  </a:lnTo>
                  <a:lnTo>
                    <a:pt x="222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5" name="Freeform 187"/>
            <p:cNvSpPr>
              <a:spLocks/>
            </p:cNvSpPr>
            <p:nvPr/>
          </p:nvSpPr>
          <p:spPr bwMode="auto">
            <a:xfrm>
              <a:off x="3757642" y="2341866"/>
              <a:ext cx="1234078" cy="44548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80"/>
                </a:cxn>
                <a:cxn ang="0">
                  <a:pos x="224" y="161"/>
                </a:cxn>
                <a:cxn ang="0">
                  <a:pos x="446" y="80"/>
                </a:cxn>
                <a:cxn ang="0">
                  <a:pos x="224" y="0"/>
                </a:cxn>
              </a:cxnLst>
              <a:rect l="0" t="0" r="r" b="b"/>
              <a:pathLst>
                <a:path w="446" h="161">
                  <a:moveTo>
                    <a:pt x="224" y="0"/>
                  </a:moveTo>
                  <a:lnTo>
                    <a:pt x="0" y="80"/>
                  </a:lnTo>
                  <a:lnTo>
                    <a:pt x="224" y="161"/>
                  </a:lnTo>
                  <a:lnTo>
                    <a:pt x="446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6" name="Freeform 188"/>
            <p:cNvSpPr>
              <a:spLocks/>
            </p:cNvSpPr>
            <p:nvPr/>
          </p:nvSpPr>
          <p:spPr bwMode="auto">
            <a:xfrm>
              <a:off x="3757642" y="2563225"/>
              <a:ext cx="619806" cy="957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6"/>
                </a:cxn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</a:cxnLst>
              <a:rect l="0" t="0" r="r" b="b"/>
              <a:pathLst>
                <a:path w="224" h="346">
                  <a:moveTo>
                    <a:pt x="0" y="0"/>
                  </a:moveTo>
                  <a:lnTo>
                    <a:pt x="0" y="266"/>
                  </a:lnTo>
                  <a:lnTo>
                    <a:pt x="224" y="346"/>
                  </a:lnTo>
                  <a:lnTo>
                    <a:pt x="22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216747" y="2244364"/>
            <a:ext cx="1473504" cy="1172856"/>
            <a:chOff x="3757642" y="1473031"/>
            <a:chExt cx="1234078" cy="982282"/>
          </a:xfrm>
        </p:grpSpPr>
        <p:sp>
          <p:nvSpPr>
            <p:cNvPr id="2237" name="Freeform 189"/>
            <p:cNvSpPr>
              <a:spLocks/>
            </p:cNvSpPr>
            <p:nvPr/>
          </p:nvSpPr>
          <p:spPr bwMode="auto">
            <a:xfrm>
              <a:off x="4377448" y="1473031"/>
              <a:ext cx="614272" cy="98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5"/>
                </a:cxn>
                <a:cxn ang="0">
                  <a:pos x="222" y="274"/>
                </a:cxn>
                <a:cxn ang="0">
                  <a:pos x="0" y="0"/>
                </a:cxn>
              </a:cxnLst>
              <a:rect l="0" t="0" r="r" b="b"/>
              <a:pathLst>
                <a:path w="222" h="355">
                  <a:moveTo>
                    <a:pt x="0" y="0"/>
                  </a:moveTo>
                  <a:lnTo>
                    <a:pt x="0" y="355"/>
                  </a:lnTo>
                  <a:lnTo>
                    <a:pt x="22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8" name="Freeform 190"/>
            <p:cNvSpPr>
              <a:spLocks/>
            </p:cNvSpPr>
            <p:nvPr/>
          </p:nvSpPr>
          <p:spPr bwMode="auto">
            <a:xfrm>
              <a:off x="3757642" y="1473031"/>
              <a:ext cx="619806" cy="982282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4" y="355"/>
                </a:cxn>
                <a:cxn ang="0">
                  <a:pos x="0" y="274"/>
                </a:cxn>
                <a:cxn ang="0">
                  <a:pos x="224" y="0"/>
                </a:cxn>
              </a:cxnLst>
              <a:rect l="0" t="0" r="r" b="b"/>
              <a:pathLst>
                <a:path w="224" h="355">
                  <a:moveTo>
                    <a:pt x="224" y="0"/>
                  </a:moveTo>
                  <a:lnTo>
                    <a:pt x="224" y="355"/>
                  </a:lnTo>
                  <a:lnTo>
                    <a:pt x="0" y="27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496514" y="3694740"/>
            <a:ext cx="1106781" cy="1143123"/>
            <a:chOff x="3154438" y="2687739"/>
            <a:chExt cx="926943" cy="957380"/>
          </a:xfrm>
        </p:grpSpPr>
        <p:sp>
          <p:nvSpPr>
            <p:cNvPr id="2239" name="Freeform 191"/>
            <p:cNvSpPr>
              <a:spLocks/>
            </p:cNvSpPr>
            <p:nvPr/>
          </p:nvSpPr>
          <p:spPr bwMode="auto">
            <a:xfrm>
              <a:off x="3154438" y="2911866"/>
              <a:ext cx="926943" cy="733253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335" y="265"/>
                </a:cxn>
                <a:cxn ang="0">
                  <a:pos x="335" y="0"/>
                </a:cxn>
                <a:cxn ang="0">
                  <a:pos x="0" y="176"/>
                </a:cxn>
              </a:cxnLst>
              <a:rect l="0" t="0" r="r" b="b"/>
              <a:pathLst>
                <a:path w="335" h="265">
                  <a:moveTo>
                    <a:pt x="0" y="176"/>
                  </a:moveTo>
                  <a:lnTo>
                    <a:pt x="335" y="265"/>
                  </a:lnTo>
                  <a:lnTo>
                    <a:pt x="335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0" name="Freeform 192"/>
            <p:cNvSpPr>
              <a:spLocks/>
            </p:cNvSpPr>
            <p:nvPr/>
          </p:nvSpPr>
          <p:spPr bwMode="auto">
            <a:xfrm>
              <a:off x="3154438" y="2687739"/>
              <a:ext cx="926943" cy="711117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57"/>
                </a:cxn>
                <a:cxn ang="0">
                  <a:pos x="335" y="81"/>
                </a:cxn>
                <a:cxn ang="0">
                  <a:pos x="112" y="0"/>
                </a:cxn>
              </a:cxnLst>
              <a:rect l="0" t="0" r="r" b="b"/>
              <a:pathLst>
                <a:path w="335" h="257">
                  <a:moveTo>
                    <a:pt x="112" y="0"/>
                  </a:moveTo>
                  <a:lnTo>
                    <a:pt x="0" y="257"/>
                  </a:lnTo>
                  <a:lnTo>
                    <a:pt x="335" y="8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323528" y="3688132"/>
            <a:ext cx="1106781" cy="1139819"/>
            <a:chOff x="4684585" y="2682205"/>
            <a:chExt cx="926943" cy="954612"/>
          </a:xfrm>
        </p:grpSpPr>
        <p:sp>
          <p:nvSpPr>
            <p:cNvPr id="2241" name="Freeform 193"/>
            <p:cNvSpPr>
              <a:spLocks/>
            </p:cNvSpPr>
            <p:nvPr/>
          </p:nvSpPr>
          <p:spPr bwMode="auto">
            <a:xfrm>
              <a:off x="4684585" y="2903564"/>
              <a:ext cx="926943" cy="733253"/>
            </a:xfrm>
            <a:custGeom>
              <a:avLst/>
              <a:gdLst/>
              <a:ahLst/>
              <a:cxnLst>
                <a:cxn ang="0">
                  <a:pos x="335" y="177"/>
                </a:cxn>
                <a:cxn ang="0">
                  <a:pos x="0" y="265"/>
                </a:cxn>
                <a:cxn ang="0">
                  <a:pos x="0" y="0"/>
                </a:cxn>
                <a:cxn ang="0">
                  <a:pos x="335" y="177"/>
                </a:cxn>
              </a:cxnLst>
              <a:rect l="0" t="0" r="r" b="b"/>
              <a:pathLst>
                <a:path w="335" h="265">
                  <a:moveTo>
                    <a:pt x="335" y="177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35" y="1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2" name="Freeform 194"/>
            <p:cNvSpPr>
              <a:spLocks/>
            </p:cNvSpPr>
            <p:nvPr/>
          </p:nvSpPr>
          <p:spPr bwMode="auto">
            <a:xfrm>
              <a:off x="4684585" y="2682205"/>
              <a:ext cx="926943" cy="711117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335" y="257"/>
                </a:cxn>
                <a:cxn ang="0">
                  <a:pos x="0" y="80"/>
                </a:cxn>
                <a:cxn ang="0">
                  <a:pos x="224" y="0"/>
                </a:cxn>
              </a:cxnLst>
              <a:rect l="0" t="0" r="r" b="b"/>
              <a:pathLst>
                <a:path w="335" h="257">
                  <a:moveTo>
                    <a:pt x="224" y="0"/>
                  </a:moveTo>
                  <a:lnTo>
                    <a:pt x="335" y="257"/>
                  </a:lnTo>
                  <a:lnTo>
                    <a:pt x="0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9446" y="2667517"/>
            <a:ext cx="4565621" cy="861774"/>
            <a:chOff x="4253748" y="2893197"/>
            <a:chExt cx="4565621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59224" y="3972785"/>
            <a:ext cx="4565621" cy="861774"/>
            <a:chOff x="4253748" y="2893197"/>
            <a:chExt cx="4565621" cy="861774"/>
          </a:xfrm>
        </p:grpSpPr>
        <p:sp>
          <p:nvSpPr>
            <p:cNvPr id="54" name="TextBox 53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43792" y="1300237"/>
            <a:ext cx="4565621" cy="861774"/>
            <a:chOff x="4253748" y="2893197"/>
            <a:chExt cx="4565621" cy="861774"/>
          </a:xfrm>
        </p:grpSpPr>
        <p:sp>
          <p:nvSpPr>
            <p:cNvPr id="57" name="TextBox 56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8556" y="5728668"/>
            <a:ext cx="4565621" cy="861774"/>
            <a:chOff x="4253748" y="2893197"/>
            <a:chExt cx="4565621" cy="861774"/>
          </a:xfrm>
        </p:grpSpPr>
        <p:sp>
          <p:nvSpPr>
            <p:cNvPr id="60" name="TextBox 59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38584" y="2570051"/>
            <a:ext cx="4565621" cy="861774"/>
            <a:chOff x="4253748" y="2893197"/>
            <a:chExt cx="4565621" cy="861774"/>
          </a:xfrm>
        </p:grpSpPr>
        <p:sp>
          <p:nvSpPr>
            <p:cNvPr id="63" name="TextBox 62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1083" y="4258304"/>
            <a:ext cx="4565621" cy="861774"/>
            <a:chOff x="4253748" y="2893197"/>
            <a:chExt cx="4565621" cy="861774"/>
          </a:xfrm>
        </p:grpSpPr>
        <p:sp>
          <p:nvSpPr>
            <p:cNvPr id="66" name="TextBox 65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8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950026"/>
            <a:ext cx="12192000" cy="5631396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0" name="Round Same Side Corner Rectangle 2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6223044" y="1263661"/>
            <a:ext cx="2384927" cy="2435727"/>
          </a:xfrm>
          <a:custGeom>
            <a:avLst/>
            <a:gdLst>
              <a:gd name="T0" fmla="*/ 0 w 376"/>
              <a:gd name="T1" fmla="*/ 109 h 384"/>
              <a:gd name="T2" fmla="*/ 0 w 376"/>
              <a:gd name="T3" fmla="*/ 0 h 384"/>
              <a:gd name="T4" fmla="*/ 337 w 376"/>
              <a:gd name="T5" fmla="*/ 336 h 384"/>
              <a:gd name="T6" fmla="*/ 376 w 376"/>
              <a:gd name="T7" fmla="*/ 336 h 384"/>
              <a:gd name="T8" fmla="*/ 285 w 376"/>
              <a:gd name="T9" fmla="*/ 384 h 384"/>
              <a:gd name="T10" fmla="*/ 194 w 376"/>
              <a:gd name="T11" fmla="*/ 336 h 384"/>
              <a:gd name="T12" fmla="*/ 232 w 376"/>
              <a:gd name="T13" fmla="*/ 336 h 384"/>
              <a:gd name="T14" fmla="*/ 2 w 376"/>
              <a:gd name="T15" fmla="*/ 109 h 384"/>
              <a:gd name="T16" fmla="*/ 0 w 376"/>
              <a:gd name="T17" fmla="*/ 10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6" h="384">
                <a:moveTo>
                  <a:pt x="0" y="109"/>
                </a:moveTo>
                <a:cubicBezTo>
                  <a:pt x="0" y="0"/>
                  <a:pt x="0" y="0"/>
                  <a:pt x="0" y="0"/>
                </a:cubicBezTo>
                <a:cubicBezTo>
                  <a:pt x="186" y="0"/>
                  <a:pt x="336" y="150"/>
                  <a:pt x="337" y="336"/>
                </a:cubicBezTo>
                <a:cubicBezTo>
                  <a:pt x="376" y="336"/>
                  <a:pt x="376" y="336"/>
                  <a:pt x="376" y="336"/>
                </a:cubicBezTo>
                <a:cubicBezTo>
                  <a:pt x="285" y="384"/>
                  <a:pt x="285" y="384"/>
                  <a:pt x="285" y="384"/>
                </a:cubicBezTo>
                <a:cubicBezTo>
                  <a:pt x="194" y="336"/>
                  <a:pt x="194" y="336"/>
                  <a:pt x="194" y="336"/>
                </a:cubicBezTo>
                <a:cubicBezTo>
                  <a:pt x="232" y="336"/>
                  <a:pt x="232" y="336"/>
                  <a:pt x="232" y="336"/>
                </a:cubicBezTo>
                <a:cubicBezTo>
                  <a:pt x="230" y="210"/>
                  <a:pt x="128" y="109"/>
                  <a:pt x="2" y="109"/>
                </a:cubicBezTo>
                <a:cubicBezTo>
                  <a:pt x="1" y="109"/>
                  <a:pt x="1" y="109"/>
                  <a:pt x="0" y="109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086771" y="1004313"/>
            <a:ext cx="2441075" cy="2398296"/>
          </a:xfrm>
          <a:custGeom>
            <a:avLst/>
            <a:gdLst>
              <a:gd name="T0" fmla="*/ 337 w 385"/>
              <a:gd name="T1" fmla="*/ 41 h 378"/>
              <a:gd name="T2" fmla="*/ 0 w 385"/>
              <a:gd name="T3" fmla="*/ 378 h 378"/>
              <a:gd name="T4" fmla="*/ 105 w 385"/>
              <a:gd name="T5" fmla="*/ 378 h 378"/>
              <a:gd name="T6" fmla="*/ 335 w 385"/>
              <a:gd name="T7" fmla="*/ 150 h 378"/>
              <a:gd name="T8" fmla="*/ 337 w 385"/>
              <a:gd name="T9" fmla="*/ 150 h 378"/>
              <a:gd name="T10" fmla="*/ 337 w 385"/>
              <a:gd name="T11" fmla="*/ 182 h 378"/>
              <a:gd name="T12" fmla="*/ 385 w 385"/>
              <a:gd name="T13" fmla="*/ 91 h 378"/>
              <a:gd name="T14" fmla="*/ 337 w 385"/>
              <a:gd name="T15" fmla="*/ 0 h 378"/>
              <a:gd name="T16" fmla="*/ 337 w 385"/>
              <a:gd name="T17" fmla="*/ 41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78">
                <a:moveTo>
                  <a:pt x="337" y="41"/>
                </a:moveTo>
                <a:cubicBezTo>
                  <a:pt x="151" y="41"/>
                  <a:pt x="0" y="192"/>
                  <a:pt x="0" y="378"/>
                </a:cubicBezTo>
                <a:cubicBezTo>
                  <a:pt x="105" y="378"/>
                  <a:pt x="105" y="378"/>
                  <a:pt x="105" y="378"/>
                </a:cubicBezTo>
                <a:cubicBezTo>
                  <a:pt x="106" y="252"/>
                  <a:pt x="209" y="150"/>
                  <a:pt x="335" y="150"/>
                </a:cubicBezTo>
                <a:cubicBezTo>
                  <a:pt x="335" y="150"/>
                  <a:pt x="336" y="150"/>
                  <a:pt x="337" y="150"/>
                </a:cubicBezTo>
                <a:cubicBezTo>
                  <a:pt x="337" y="182"/>
                  <a:pt x="337" y="182"/>
                  <a:pt x="337" y="182"/>
                </a:cubicBezTo>
                <a:cubicBezTo>
                  <a:pt x="385" y="91"/>
                  <a:pt x="385" y="91"/>
                  <a:pt x="385" y="91"/>
                </a:cubicBezTo>
                <a:cubicBezTo>
                  <a:pt x="337" y="0"/>
                  <a:pt x="337" y="0"/>
                  <a:pt x="337" y="0"/>
                </a:cubicBezTo>
                <a:lnTo>
                  <a:pt x="337" y="4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832771" y="3103156"/>
            <a:ext cx="2390273" cy="2430380"/>
          </a:xfrm>
          <a:custGeom>
            <a:avLst/>
            <a:gdLst>
              <a:gd name="T0" fmla="*/ 0 w 377"/>
              <a:gd name="T1" fmla="*/ 49 h 383"/>
              <a:gd name="T2" fmla="*/ 40 w 377"/>
              <a:gd name="T3" fmla="*/ 49 h 383"/>
              <a:gd name="T4" fmla="*/ 377 w 377"/>
              <a:gd name="T5" fmla="*/ 383 h 383"/>
              <a:gd name="T6" fmla="*/ 377 w 377"/>
              <a:gd name="T7" fmla="*/ 275 h 383"/>
              <a:gd name="T8" fmla="*/ 375 w 377"/>
              <a:gd name="T9" fmla="*/ 275 h 383"/>
              <a:gd name="T10" fmla="*/ 145 w 377"/>
              <a:gd name="T11" fmla="*/ 49 h 383"/>
              <a:gd name="T12" fmla="*/ 182 w 377"/>
              <a:gd name="T13" fmla="*/ 49 h 383"/>
              <a:gd name="T14" fmla="*/ 91 w 377"/>
              <a:gd name="T15" fmla="*/ 0 h 383"/>
              <a:gd name="T16" fmla="*/ 0 w 377"/>
              <a:gd name="T17" fmla="*/ 49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7" h="383">
                <a:moveTo>
                  <a:pt x="0" y="49"/>
                </a:moveTo>
                <a:cubicBezTo>
                  <a:pt x="40" y="49"/>
                  <a:pt x="40" y="49"/>
                  <a:pt x="40" y="49"/>
                </a:cubicBezTo>
                <a:cubicBezTo>
                  <a:pt x="41" y="234"/>
                  <a:pt x="192" y="383"/>
                  <a:pt x="377" y="383"/>
                </a:cubicBezTo>
                <a:cubicBezTo>
                  <a:pt x="377" y="275"/>
                  <a:pt x="377" y="275"/>
                  <a:pt x="377" y="275"/>
                </a:cubicBezTo>
                <a:cubicBezTo>
                  <a:pt x="376" y="275"/>
                  <a:pt x="376" y="275"/>
                  <a:pt x="375" y="275"/>
                </a:cubicBezTo>
                <a:cubicBezTo>
                  <a:pt x="249" y="275"/>
                  <a:pt x="147" y="174"/>
                  <a:pt x="145" y="49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91" y="0"/>
                  <a:pt x="91" y="0"/>
                  <a:pt x="91" y="0"/>
                </a:cubicBezTo>
                <a:lnTo>
                  <a:pt x="0" y="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918244" y="3514904"/>
            <a:ext cx="2435727" cy="2245895"/>
          </a:xfrm>
          <a:custGeom>
            <a:avLst/>
            <a:gdLst>
              <a:gd name="T0" fmla="*/ 48 w 384"/>
              <a:gd name="T1" fmla="*/ 318 h 354"/>
              <a:gd name="T2" fmla="*/ 384 w 384"/>
              <a:gd name="T3" fmla="*/ 2 h 354"/>
              <a:gd name="T4" fmla="*/ 333 w 384"/>
              <a:gd name="T5" fmla="*/ 29 h 354"/>
              <a:gd name="T6" fmla="*/ 279 w 384"/>
              <a:gd name="T7" fmla="*/ 0 h 354"/>
              <a:gd name="T8" fmla="*/ 50 w 384"/>
              <a:gd name="T9" fmla="*/ 210 h 354"/>
              <a:gd name="T10" fmla="*/ 48 w 384"/>
              <a:gd name="T11" fmla="*/ 210 h 354"/>
              <a:gd name="T12" fmla="*/ 48 w 384"/>
              <a:gd name="T13" fmla="*/ 172 h 354"/>
              <a:gd name="T14" fmla="*/ 0 w 384"/>
              <a:gd name="T15" fmla="*/ 263 h 354"/>
              <a:gd name="T16" fmla="*/ 48 w 384"/>
              <a:gd name="T17" fmla="*/ 354 h 354"/>
              <a:gd name="T18" fmla="*/ 48 w 384"/>
              <a:gd name="T19" fmla="*/ 31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354">
                <a:moveTo>
                  <a:pt x="48" y="318"/>
                </a:moveTo>
                <a:cubicBezTo>
                  <a:pt x="227" y="318"/>
                  <a:pt x="374" y="178"/>
                  <a:pt x="384" y="2"/>
                </a:cubicBezTo>
                <a:cubicBezTo>
                  <a:pt x="333" y="29"/>
                  <a:pt x="333" y="29"/>
                  <a:pt x="333" y="29"/>
                </a:cubicBezTo>
                <a:cubicBezTo>
                  <a:pt x="279" y="0"/>
                  <a:pt x="279" y="0"/>
                  <a:pt x="279" y="0"/>
                </a:cubicBezTo>
                <a:cubicBezTo>
                  <a:pt x="268" y="118"/>
                  <a:pt x="170" y="210"/>
                  <a:pt x="50" y="210"/>
                </a:cubicBezTo>
                <a:cubicBezTo>
                  <a:pt x="49" y="210"/>
                  <a:pt x="49" y="210"/>
                  <a:pt x="48" y="210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0" y="263"/>
                  <a:pt x="0" y="263"/>
                  <a:pt x="0" y="263"/>
                </a:cubicBezTo>
                <a:cubicBezTo>
                  <a:pt x="48" y="354"/>
                  <a:pt x="48" y="354"/>
                  <a:pt x="48" y="354"/>
                </a:cubicBezTo>
                <a:lnTo>
                  <a:pt x="48" y="31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0" name="Freeform 69"/>
          <p:cNvSpPr>
            <a:spLocks/>
          </p:cNvSpPr>
          <p:nvPr/>
        </p:nvSpPr>
        <p:spPr bwMode="auto">
          <a:xfrm>
            <a:off x="7459984" y="3376634"/>
            <a:ext cx="1154406" cy="322754"/>
          </a:xfrm>
          <a:custGeom>
            <a:avLst/>
            <a:gdLst>
              <a:gd name="connsiteX0" fmla="*/ 239831 w 1154406"/>
              <a:gd name="connsiteY0" fmla="*/ 0 h 322754"/>
              <a:gd name="connsiteX1" fmla="*/ 906021 w 1154406"/>
              <a:gd name="connsiteY1" fmla="*/ 0 h 322754"/>
              <a:gd name="connsiteX2" fmla="*/ 907033 w 1154406"/>
              <a:gd name="connsiteY2" fmla="*/ 18288 h 322754"/>
              <a:gd name="connsiteX3" fmla="*/ 1154406 w 1154406"/>
              <a:gd name="connsiteY3" fmla="*/ 18288 h 322754"/>
              <a:gd name="connsiteX4" fmla="*/ 577203 w 1154406"/>
              <a:gd name="connsiteY4" fmla="*/ 322754 h 322754"/>
              <a:gd name="connsiteX5" fmla="*/ 0 w 1154406"/>
              <a:gd name="connsiteY5" fmla="*/ 18288 h 322754"/>
              <a:gd name="connsiteX6" fmla="*/ 241030 w 1154406"/>
              <a:gd name="connsiteY6" fmla="*/ 18288 h 32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06" h="322754">
                <a:moveTo>
                  <a:pt x="239831" y="0"/>
                </a:moveTo>
                <a:lnTo>
                  <a:pt x="906021" y="0"/>
                </a:lnTo>
                <a:lnTo>
                  <a:pt x="907033" y="18288"/>
                </a:lnTo>
                <a:cubicBezTo>
                  <a:pt x="1154406" y="18288"/>
                  <a:pt x="1154406" y="18288"/>
                  <a:pt x="1154406" y="18288"/>
                </a:cubicBezTo>
                <a:cubicBezTo>
                  <a:pt x="577203" y="322754"/>
                  <a:pt x="577203" y="322754"/>
                  <a:pt x="577203" y="322754"/>
                </a:cubicBezTo>
                <a:cubicBezTo>
                  <a:pt x="0" y="18288"/>
                  <a:pt x="0" y="18288"/>
                  <a:pt x="0" y="18288"/>
                </a:cubicBezTo>
                <a:cubicBezTo>
                  <a:pt x="241030" y="18288"/>
                  <a:pt x="241030" y="18288"/>
                  <a:pt x="241030" y="18288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471528" y="1482223"/>
            <a:ext cx="931333" cy="931333"/>
          </a:xfrm>
          <a:prstGeom prst="ellips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00B0F0"/>
                </a:solidFill>
              </a:rPr>
              <a:t>01</a:t>
            </a:r>
            <a:endParaRPr lang="es-PE" sz="3733" b="1" dirty="0">
              <a:solidFill>
                <a:srgbClr val="00B0F0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487528" y="1385190"/>
            <a:ext cx="2482851" cy="1298956"/>
            <a:chOff x="1879600" y="3087314"/>
            <a:chExt cx="3098800" cy="1090168"/>
          </a:xfrm>
        </p:grpSpPr>
        <p:sp>
          <p:nvSpPr>
            <p:cNvPr id="73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401493" y="5684859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>
                <a:solidFill>
                  <a:schemeClr val="bg1">
                    <a:lumMod val="85000"/>
                  </a:schemeClr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8227482" y="1484069"/>
            <a:ext cx="931333" cy="931333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ED7D31"/>
                </a:solidFill>
              </a:rPr>
              <a:t>02</a:t>
            </a:r>
            <a:endParaRPr lang="es-PE" sz="3733" b="1" dirty="0">
              <a:solidFill>
                <a:srgbClr val="ED7D3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243482" y="1387036"/>
            <a:ext cx="2482851" cy="1298956"/>
            <a:chOff x="1879600" y="3087314"/>
            <a:chExt cx="3098800" cy="1090168"/>
          </a:xfrm>
        </p:grpSpPr>
        <p:sp>
          <p:nvSpPr>
            <p:cNvPr id="78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0" name="Oval 79"/>
          <p:cNvSpPr/>
          <p:nvPr/>
        </p:nvSpPr>
        <p:spPr bwMode="auto">
          <a:xfrm>
            <a:off x="471528" y="4303819"/>
            <a:ext cx="931333" cy="931333"/>
          </a:xfrm>
          <a:prstGeom prst="ellips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FFC000"/>
                </a:solidFill>
              </a:rPr>
              <a:t>04</a:t>
            </a:r>
            <a:endParaRPr lang="es-PE" sz="3733" b="1" dirty="0">
              <a:solidFill>
                <a:srgbClr val="FFC000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487528" y="4206786"/>
            <a:ext cx="2482851" cy="1298956"/>
            <a:chOff x="1879600" y="3087314"/>
            <a:chExt cx="3098800" cy="1090168"/>
          </a:xfrm>
        </p:grpSpPr>
        <p:sp>
          <p:nvSpPr>
            <p:cNvPr id="82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4" name="Oval 83"/>
          <p:cNvSpPr/>
          <p:nvPr/>
        </p:nvSpPr>
        <p:spPr bwMode="auto">
          <a:xfrm>
            <a:off x="8227482" y="4301951"/>
            <a:ext cx="931333" cy="931333"/>
          </a:xfrm>
          <a:prstGeom prst="ellips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A5A5A5"/>
                </a:solidFill>
              </a:rPr>
              <a:t>03</a:t>
            </a:r>
            <a:endParaRPr lang="es-PE" sz="3733" b="1" dirty="0">
              <a:solidFill>
                <a:srgbClr val="A5A5A5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9243482" y="4204918"/>
            <a:ext cx="2482851" cy="1298956"/>
            <a:chOff x="1879600" y="3087314"/>
            <a:chExt cx="3098800" cy="1090168"/>
          </a:xfrm>
        </p:grpSpPr>
        <p:sp>
          <p:nvSpPr>
            <p:cNvPr id="86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78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8" grpId="0" animBg="1"/>
      <p:bldP spid="9" grpId="0" animBg="1"/>
      <p:bldP spid="10" grpId="0" animBg="1"/>
      <p:bldP spid="70" grpId="0" animBg="1"/>
      <p:bldP spid="71" grpId="0" animBg="1"/>
      <p:bldP spid="75" grpId="0"/>
      <p:bldP spid="76" grpId="0" animBg="1"/>
      <p:bldP spid="80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49943" y="1885467"/>
            <a:ext cx="2924310" cy="2935394"/>
            <a:chOff x="6549943" y="1885467"/>
            <a:chExt cx="2924310" cy="2935394"/>
          </a:xfrm>
        </p:grpSpPr>
        <p:sp>
          <p:nvSpPr>
            <p:cNvPr id="407" name="Shape 982"/>
            <p:cNvSpPr/>
            <p:nvPr/>
          </p:nvSpPr>
          <p:spPr>
            <a:xfrm rot="19087280">
              <a:off x="6852624" y="2193694"/>
              <a:ext cx="2318944" cy="2318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lang="es-PE" sz="3200" dirty="0"/>
            </a:p>
          </p:txBody>
        </p:sp>
        <p:sp>
          <p:nvSpPr>
            <p:cNvPr id="405" name="Shape 985"/>
            <p:cNvSpPr/>
            <p:nvPr/>
          </p:nvSpPr>
          <p:spPr>
            <a:xfrm rot="19087280">
              <a:off x="6996424" y="2194644"/>
              <a:ext cx="275367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6" name="Shape 986"/>
            <p:cNvSpPr/>
            <p:nvPr/>
          </p:nvSpPr>
          <p:spPr>
            <a:xfrm rot="8287280">
              <a:off x="8750917" y="4151524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3" name="Shape 988"/>
            <p:cNvSpPr/>
            <p:nvPr/>
          </p:nvSpPr>
          <p:spPr>
            <a:xfrm rot="13687280">
              <a:off x="6895974" y="4051158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4" name="Shape 989"/>
            <p:cNvSpPr/>
            <p:nvPr/>
          </p:nvSpPr>
          <p:spPr>
            <a:xfrm rot="2887280">
              <a:off x="8852856" y="2296667"/>
              <a:ext cx="275365" cy="35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1" name="Shape 991"/>
            <p:cNvSpPr/>
            <p:nvPr/>
          </p:nvSpPr>
          <p:spPr>
            <a:xfrm rot="20919351">
              <a:off x="7615926" y="1885467"/>
              <a:ext cx="275367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2" name="Shape 992"/>
            <p:cNvSpPr/>
            <p:nvPr/>
          </p:nvSpPr>
          <p:spPr>
            <a:xfrm rot="10119351">
              <a:off x="8132903" y="4462356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9" name="Shape 994"/>
            <p:cNvSpPr/>
            <p:nvPr/>
          </p:nvSpPr>
          <p:spPr>
            <a:xfrm rot="17256560">
              <a:off x="6621874" y="2776358"/>
              <a:ext cx="275367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0" name="Shape 995"/>
            <p:cNvSpPr/>
            <p:nvPr/>
          </p:nvSpPr>
          <p:spPr>
            <a:xfrm rot="6456560">
              <a:off x="9126955" y="3571466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7" name="Shape 997"/>
            <p:cNvSpPr/>
            <p:nvPr/>
          </p:nvSpPr>
          <p:spPr>
            <a:xfrm rot="15449205">
              <a:off x="6591512" y="3458635"/>
              <a:ext cx="275366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8" name="Shape 998"/>
            <p:cNvSpPr/>
            <p:nvPr/>
          </p:nvSpPr>
          <p:spPr>
            <a:xfrm rot="4649205">
              <a:off x="9157318" y="2889189"/>
              <a:ext cx="275365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5" name="Shape 1000"/>
            <p:cNvSpPr/>
            <p:nvPr/>
          </p:nvSpPr>
          <p:spPr>
            <a:xfrm rot="1142069">
              <a:off x="8302999" y="1931647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6" name="Shape 1001"/>
            <p:cNvSpPr/>
            <p:nvPr/>
          </p:nvSpPr>
          <p:spPr>
            <a:xfrm rot="11942069">
              <a:off x="7445831" y="4416176"/>
              <a:ext cx="275365" cy="35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3848" y="3249595"/>
            <a:ext cx="2266465" cy="2265623"/>
            <a:chOff x="3493848" y="3249595"/>
            <a:chExt cx="2266465" cy="2265623"/>
          </a:xfrm>
          <a:solidFill>
            <a:schemeClr val="accent6">
              <a:lumMod val="75000"/>
            </a:schemeClr>
          </a:solidFill>
        </p:grpSpPr>
        <p:sp>
          <p:nvSpPr>
            <p:cNvPr id="297" name="Shape 960"/>
            <p:cNvSpPr/>
            <p:nvPr/>
          </p:nvSpPr>
          <p:spPr>
            <a:xfrm rot="21152961">
              <a:off x="3740639" y="3497137"/>
              <a:ext cx="1772882" cy="177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lang="es-PE" sz="3200" dirty="0"/>
            </a:p>
          </p:txBody>
        </p:sp>
        <p:sp>
          <p:nvSpPr>
            <p:cNvPr id="295" name="Shape 963"/>
            <p:cNvSpPr/>
            <p:nvPr/>
          </p:nvSpPr>
          <p:spPr>
            <a:xfrm rot="21152961">
              <a:off x="4391479" y="3249595"/>
              <a:ext cx="210526" cy="273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6" name="Shape 964"/>
            <p:cNvSpPr/>
            <p:nvPr/>
          </p:nvSpPr>
          <p:spPr>
            <a:xfrm rot="10352961">
              <a:off x="4651938" y="5241235"/>
              <a:ext cx="210525" cy="27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3" name="Shape 966"/>
            <p:cNvSpPr/>
            <p:nvPr/>
          </p:nvSpPr>
          <p:spPr>
            <a:xfrm rot="15752961">
              <a:off x="3525666" y="4376484"/>
              <a:ext cx="210448" cy="27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4" name="Shape 967"/>
            <p:cNvSpPr/>
            <p:nvPr/>
          </p:nvSpPr>
          <p:spPr>
            <a:xfrm rot="4952961">
              <a:off x="5518047" y="4115929"/>
              <a:ext cx="210447" cy="27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1" name="Shape 969"/>
            <p:cNvSpPr/>
            <p:nvPr/>
          </p:nvSpPr>
          <p:spPr>
            <a:xfrm rot="1385032">
              <a:off x="4915582" y="3322372"/>
              <a:ext cx="210526" cy="27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2" name="Shape 970"/>
            <p:cNvSpPr/>
            <p:nvPr/>
          </p:nvSpPr>
          <p:spPr>
            <a:xfrm rot="12185032">
              <a:off x="4128053" y="5170146"/>
              <a:ext cx="210525" cy="273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9" name="Shape 972"/>
            <p:cNvSpPr/>
            <p:nvPr/>
          </p:nvSpPr>
          <p:spPr>
            <a:xfrm rot="19322241">
              <a:off x="3904025" y="3454456"/>
              <a:ext cx="210526" cy="27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0" name="Shape 973"/>
            <p:cNvSpPr/>
            <p:nvPr/>
          </p:nvSpPr>
          <p:spPr>
            <a:xfrm rot="8522241">
              <a:off x="5139610" y="5038061"/>
              <a:ext cx="210525" cy="273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7" name="Shape 975"/>
            <p:cNvSpPr/>
            <p:nvPr/>
          </p:nvSpPr>
          <p:spPr>
            <a:xfrm rot="17514886">
              <a:off x="3589783" y="3871232"/>
              <a:ext cx="210448" cy="27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8" name="Shape 976"/>
            <p:cNvSpPr/>
            <p:nvPr/>
          </p:nvSpPr>
          <p:spPr>
            <a:xfrm rot="6714886">
              <a:off x="5453933" y="4621174"/>
              <a:ext cx="210447" cy="27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5" name="Shape 978"/>
            <p:cNvSpPr/>
            <p:nvPr/>
          </p:nvSpPr>
          <p:spPr>
            <a:xfrm rot="3207750">
              <a:off x="5329078" y="3648078"/>
              <a:ext cx="210448" cy="27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6" name="Shape 979"/>
            <p:cNvSpPr/>
            <p:nvPr/>
          </p:nvSpPr>
          <p:spPr>
            <a:xfrm rot="14007750">
              <a:off x="3714634" y="4844337"/>
              <a:ext cx="210447" cy="27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15917" y="2047221"/>
            <a:ext cx="2283430" cy="2283431"/>
            <a:chOff x="1715917" y="2047221"/>
            <a:chExt cx="2283430" cy="2283431"/>
          </a:xfrm>
          <a:solidFill>
            <a:srgbClr val="ED7D31"/>
          </a:solidFill>
        </p:grpSpPr>
        <p:sp>
          <p:nvSpPr>
            <p:cNvPr id="275" name="Shape 938"/>
            <p:cNvSpPr/>
            <p:nvPr/>
          </p:nvSpPr>
          <p:spPr>
            <a:xfrm>
              <a:off x="1971192" y="2303250"/>
              <a:ext cx="1772884" cy="177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lang="es-PE" sz="3200" dirty="0"/>
            </a:p>
          </p:txBody>
        </p:sp>
        <p:grpSp>
          <p:nvGrpSpPr>
            <p:cNvPr id="257" name="Group 943"/>
            <p:cNvGrpSpPr/>
            <p:nvPr/>
          </p:nvGrpSpPr>
          <p:grpSpPr>
            <a:xfrm>
              <a:off x="2752370" y="2047221"/>
              <a:ext cx="210526" cy="2282581"/>
              <a:chOff x="0" y="0"/>
              <a:chExt cx="203436" cy="2206548"/>
            </a:xfrm>
            <a:grpFill/>
          </p:grpSpPr>
          <p:sp>
            <p:nvSpPr>
              <p:cNvPr id="273" name="Shape 941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74" name="Shape 942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58" name="Group 946"/>
            <p:cNvGrpSpPr/>
            <p:nvPr/>
          </p:nvGrpSpPr>
          <p:grpSpPr>
            <a:xfrm rot="16200000">
              <a:off x="2752408" y="2047647"/>
              <a:ext cx="210448" cy="2283430"/>
              <a:chOff x="0" y="0"/>
              <a:chExt cx="203436" cy="2206548"/>
            </a:xfrm>
            <a:grpFill/>
          </p:grpSpPr>
          <p:sp>
            <p:nvSpPr>
              <p:cNvPr id="271" name="Shape 944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72" name="Shape 945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59" name="Group 949"/>
            <p:cNvGrpSpPr/>
            <p:nvPr/>
          </p:nvGrpSpPr>
          <p:grpSpPr>
            <a:xfrm rot="1832071">
              <a:off x="2752370" y="2048070"/>
              <a:ext cx="210526" cy="2282582"/>
              <a:chOff x="0" y="0"/>
              <a:chExt cx="203436" cy="2206548"/>
            </a:xfrm>
            <a:grpFill/>
          </p:grpSpPr>
          <p:sp>
            <p:nvSpPr>
              <p:cNvPr id="269" name="Shape 947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70" name="Shape 948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60" name="Group 952"/>
            <p:cNvGrpSpPr/>
            <p:nvPr/>
          </p:nvGrpSpPr>
          <p:grpSpPr>
            <a:xfrm rot="19769280">
              <a:off x="2752370" y="2048070"/>
              <a:ext cx="210526" cy="2282582"/>
              <a:chOff x="0" y="0"/>
              <a:chExt cx="203436" cy="2206548"/>
            </a:xfrm>
            <a:grpFill/>
          </p:grpSpPr>
          <p:sp>
            <p:nvSpPr>
              <p:cNvPr id="267" name="Shape 950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68" name="Shape 951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61" name="Group 955"/>
            <p:cNvGrpSpPr/>
            <p:nvPr/>
          </p:nvGrpSpPr>
          <p:grpSpPr>
            <a:xfrm rot="17961925">
              <a:off x="2752408" y="2047649"/>
              <a:ext cx="210448" cy="2283430"/>
              <a:chOff x="0" y="0"/>
              <a:chExt cx="203436" cy="2206548"/>
            </a:xfrm>
            <a:grpFill/>
          </p:grpSpPr>
          <p:sp>
            <p:nvSpPr>
              <p:cNvPr id="265" name="Shape 953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66" name="Shape 954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62" name="Group 958"/>
            <p:cNvGrpSpPr/>
            <p:nvPr/>
          </p:nvGrpSpPr>
          <p:grpSpPr>
            <a:xfrm rot="3654790">
              <a:off x="2752408" y="2047650"/>
              <a:ext cx="210448" cy="2283430"/>
              <a:chOff x="0" y="0"/>
              <a:chExt cx="203436" cy="2206548"/>
            </a:xfrm>
            <a:grpFill/>
          </p:grpSpPr>
          <p:sp>
            <p:nvSpPr>
              <p:cNvPr id="263" name="Shape 956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64" name="Shape 957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sp>
        <p:nvSpPr>
          <p:cNvPr id="431" name="Shape 1116"/>
          <p:cNvSpPr/>
          <p:nvPr/>
        </p:nvSpPr>
        <p:spPr>
          <a:xfrm rot="18943071">
            <a:off x="7467013" y="1631614"/>
            <a:ext cx="2711957" cy="505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512" extrusionOk="0">
                <a:moveTo>
                  <a:pt x="274" y="7497"/>
                </a:moveTo>
                <a:lnTo>
                  <a:pt x="5909" y="19495"/>
                </a:lnTo>
                <a:cubicBezTo>
                  <a:pt x="6374" y="20705"/>
                  <a:pt x="8387" y="21557"/>
                  <a:pt x="10672" y="21510"/>
                </a:cubicBezTo>
                <a:cubicBezTo>
                  <a:pt x="12804" y="21465"/>
                  <a:pt x="14606" y="20640"/>
                  <a:pt x="15038" y="19511"/>
                </a:cubicBezTo>
                <a:lnTo>
                  <a:pt x="21112" y="7443"/>
                </a:lnTo>
                <a:cubicBezTo>
                  <a:pt x="21479" y="6478"/>
                  <a:pt x="21429" y="5496"/>
                  <a:pt x="20996" y="4566"/>
                </a:cubicBezTo>
                <a:cubicBezTo>
                  <a:pt x="20575" y="3663"/>
                  <a:pt x="19793" y="2807"/>
                  <a:pt x="18649" y="2077"/>
                </a:cubicBezTo>
                <a:cubicBezTo>
                  <a:pt x="16618" y="783"/>
                  <a:pt x="13651" y="26"/>
                  <a:pt x="10512" y="2"/>
                </a:cubicBezTo>
                <a:cubicBezTo>
                  <a:pt x="7632" y="-43"/>
                  <a:pt x="4858" y="595"/>
                  <a:pt x="2922" y="1749"/>
                </a:cubicBezTo>
                <a:cubicBezTo>
                  <a:pt x="1613" y="2528"/>
                  <a:pt x="779" y="3475"/>
                  <a:pt x="347" y="4461"/>
                </a:cubicBezTo>
                <a:cubicBezTo>
                  <a:pt x="-82" y="5442"/>
                  <a:pt x="-121" y="6476"/>
                  <a:pt x="274" y="7497"/>
                </a:cubicBezTo>
                <a:close/>
              </a:path>
            </a:pathLst>
          </a:custGeom>
          <a:ln w="19050" cmpd="sng">
            <a:solidFill>
              <a:schemeClr val="tx2"/>
            </a:solidFill>
            <a:prstDash val="sysDash"/>
            <a:miter lim="400000"/>
          </a:ln>
        </p:spPr>
        <p:txBody>
          <a:bodyPr lIns="67727" tIns="67727" rIns="67727" bIns="67727" anchor="ctr"/>
          <a:lstStyle/>
          <a:p>
            <a:pPr lvl="0">
              <a:defRPr sz="2400"/>
            </a:pPr>
            <a:endParaRPr lang="es-PE" sz="3200" dirty="0"/>
          </a:p>
        </p:txBody>
      </p:sp>
      <p:sp>
        <p:nvSpPr>
          <p:cNvPr id="276" name="Shape 939"/>
          <p:cNvSpPr/>
          <p:nvPr/>
        </p:nvSpPr>
        <p:spPr>
          <a:xfrm>
            <a:off x="2307542" y="2639474"/>
            <a:ext cx="1100187" cy="1099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35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s-PE" sz="3200" dirty="0"/>
          </a:p>
        </p:txBody>
      </p:sp>
      <p:sp>
        <p:nvSpPr>
          <p:cNvPr id="298" name="Shape 961"/>
          <p:cNvSpPr/>
          <p:nvPr/>
        </p:nvSpPr>
        <p:spPr>
          <a:xfrm rot="21152961">
            <a:off x="4156288" y="3912633"/>
            <a:ext cx="941581" cy="941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s-PE" sz="3200" dirty="0"/>
          </a:p>
        </p:txBody>
      </p:sp>
      <p:grpSp>
        <p:nvGrpSpPr>
          <p:cNvPr id="299" name="Group 1025"/>
          <p:cNvGrpSpPr/>
          <p:nvPr/>
        </p:nvGrpSpPr>
        <p:grpSpPr>
          <a:xfrm rot="20985458">
            <a:off x="2037918" y="4220738"/>
            <a:ext cx="1503568" cy="1503569"/>
            <a:chOff x="-2" y="0"/>
            <a:chExt cx="1452946" cy="1453482"/>
          </a:xfrm>
          <a:solidFill>
            <a:schemeClr val="tx2"/>
          </a:solidFill>
        </p:grpSpPr>
        <p:grpSp>
          <p:nvGrpSpPr>
            <p:cNvPr id="300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319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20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01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317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8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2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315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6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3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313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4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4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311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2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5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309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0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6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307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08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321" name="Group 1047"/>
          <p:cNvGrpSpPr/>
          <p:nvPr/>
        </p:nvGrpSpPr>
        <p:grpSpPr>
          <a:xfrm rot="20749120">
            <a:off x="1245660" y="5136217"/>
            <a:ext cx="1066987" cy="1066985"/>
            <a:chOff x="-1" y="-1"/>
            <a:chExt cx="1031062" cy="1031436"/>
          </a:xfrm>
          <a:solidFill>
            <a:schemeClr val="tx2"/>
          </a:solidFill>
        </p:grpSpPr>
        <p:grpSp>
          <p:nvGrpSpPr>
            <p:cNvPr id="322" name="Group 1028"/>
            <p:cNvGrpSpPr/>
            <p:nvPr/>
          </p:nvGrpSpPr>
          <p:grpSpPr>
            <a:xfrm>
              <a:off x="115267" y="115649"/>
              <a:ext cx="800528" cy="800520"/>
              <a:chOff x="0" y="0"/>
              <a:chExt cx="800528" cy="800528"/>
            </a:xfrm>
            <a:grpFill/>
          </p:grpSpPr>
          <p:sp>
            <p:nvSpPr>
              <p:cNvPr id="341" name="Shape 1026"/>
              <p:cNvSpPr/>
              <p:nvPr/>
            </p:nvSpPr>
            <p:spPr>
              <a:xfrm rot="21600000">
                <a:off x="0" y="0"/>
                <a:ext cx="800528" cy="80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42" name="Shape 1027"/>
              <p:cNvSpPr/>
              <p:nvPr/>
            </p:nvSpPr>
            <p:spPr>
              <a:xfrm>
                <a:off x="185669" y="185669"/>
                <a:ext cx="429190" cy="429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23" name="Group 1031"/>
            <p:cNvGrpSpPr/>
            <p:nvPr/>
          </p:nvGrpSpPr>
          <p:grpSpPr>
            <a:xfrm>
              <a:off x="468000" y="-1"/>
              <a:ext cx="95062" cy="1031052"/>
              <a:chOff x="0" y="0"/>
              <a:chExt cx="95060" cy="1031060"/>
            </a:xfrm>
            <a:grpFill/>
          </p:grpSpPr>
          <p:sp>
            <p:nvSpPr>
              <p:cNvPr id="339" name="Shape 1029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40" name="Shape 1030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4" name="Group 1034"/>
            <p:cNvGrpSpPr/>
            <p:nvPr/>
          </p:nvGrpSpPr>
          <p:grpSpPr>
            <a:xfrm rot="16200000">
              <a:off x="468000" y="379"/>
              <a:ext cx="95061" cy="1031061"/>
              <a:chOff x="0" y="0"/>
              <a:chExt cx="95060" cy="1031060"/>
            </a:xfrm>
            <a:grpFill/>
          </p:grpSpPr>
          <p:sp>
            <p:nvSpPr>
              <p:cNvPr id="337" name="Shape 1032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8" name="Shape 1033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5" name="Group 1037"/>
            <p:cNvGrpSpPr/>
            <p:nvPr/>
          </p:nvGrpSpPr>
          <p:grpSpPr>
            <a:xfrm rot="1832071">
              <a:off x="468000" y="384"/>
              <a:ext cx="95062" cy="1031051"/>
              <a:chOff x="0" y="0"/>
              <a:chExt cx="95060" cy="1031060"/>
            </a:xfrm>
            <a:grpFill/>
          </p:grpSpPr>
          <p:sp>
            <p:nvSpPr>
              <p:cNvPr id="335" name="Shape 1035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6" name="Shape 1036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6" name="Group 1040"/>
            <p:cNvGrpSpPr/>
            <p:nvPr/>
          </p:nvGrpSpPr>
          <p:grpSpPr>
            <a:xfrm rot="19769280">
              <a:off x="467999" y="384"/>
              <a:ext cx="95062" cy="1031051"/>
              <a:chOff x="0" y="0"/>
              <a:chExt cx="95060" cy="1031060"/>
            </a:xfrm>
            <a:grpFill/>
          </p:grpSpPr>
          <p:sp>
            <p:nvSpPr>
              <p:cNvPr id="333" name="Shape 1038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4" name="Shape 1039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7" name="Group 1043"/>
            <p:cNvGrpSpPr/>
            <p:nvPr/>
          </p:nvGrpSpPr>
          <p:grpSpPr>
            <a:xfrm rot="17961925">
              <a:off x="467999" y="382"/>
              <a:ext cx="95062" cy="1031061"/>
              <a:chOff x="0" y="0"/>
              <a:chExt cx="95060" cy="1031060"/>
            </a:xfrm>
            <a:grpFill/>
          </p:grpSpPr>
          <p:sp>
            <p:nvSpPr>
              <p:cNvPr id="331" name="Shape 1041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2" name="Shape 1042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8" name="Group 1046"/>
            <p:cNvGrpSpPr/>
            <p:nvPr/>
          </p:nvGrpSpPr>
          <p:grpSpPr>
            <a:xfrm rot="3654789">
              <a:off x="467999" y="384"/>
              <a:ext cx="95062" cy="1031061"/>
              <a:chOff x="0" y="0"/>
              <a:chExt cx="95060" cy="1031060"/>
            </a:xfrm>
            <a:grpFill/>
          </p:grpSpPr>
          <p:sp>
            <p:nvSpPr>
              <p:cNvPr id="329" name="Shape 1044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0" name="Shape 1045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343" name="Group 1069"/>
          <p:cNvGrpSpPr/>
          <p:nvPr/>
        </p:nvGrpSpPr>
        <p:grpSpPr>
          <a:xfrm rot="21376302">
            <a:off x="5591884" y="3352985"/>
            <a:ext cx="931049" cy="931049"/>
            <a:chOff x="0" y="1"/>
            <a:chExt cx="899700" cy="900043"/>
          </a:xfrm>
          <a:solidFill>
            <a:schemeClr val="tx2"/>
          </a:solidFill>
        </p:grpSpPr>
        <p:grpSp>
          <p:nvGrpSpPr>
            <p:cNvPr id="344" name="Group 1050"/>
            <p:cNvGrpSpPr/>
            <p:nvPr/>
          </p:nvGrpSpPr>
          <p:grpSpPr>
            <a:xfrm>
              <a:off x="100579" y="100917"/>
              <a:ext cx="698541" cy="698548"/>
              <a:chOff x="0" y="0"/>
              <a:chExt cx="698539" cy="698539"/>
            </a:xfrm>
            <a:grpFill/>
          </p:grpSpPr>
          <p:sp>
            <p:nvSpPr>
              <p:cNvPr id="363" name="Shape 1048"/>
              <p:cNvSpPr/>
              <p:nvPr/>
            </p:nvSpPr>
            <p:spPr>
              <a:xfrm>
                <a:off x="0" y="0"/>
                <a:ext cx="698539" cy="698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64" name="Shape 1049"/>
              <p:cNvSpPr/>
              <p:nvPr/>
            </p:nvSpPr>
            <p:spPr>
              <a:xfrm>
                <a:off x="167142" y="167142"/>
                <a:ext cx="364256" cy="364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45" name="Group 1053"/>
            <p:cNvGrpSpPr/>
            <p:nvPr/>
          </p:nvGrpSpPr>
          <p:grpSpPr>
            <a:xfrm>
              <a:off x="408375" y="1"/>
              <a:ext cx="82950" cy="899709"/>
              <a:chOff x="0" y="0"/>
              <a:chExt cx="82949" cy="899699"/>
            </a:xfrm>
            <a:grpFill/>
          </p:grpSpPr>
          <p:sp>
            <p:nvSpPr>
              <p:cNvPr id="361" name="Shape 1051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62" name="Shape 1052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6" name="Group 1056"/>
            <p:cNvGrpSpPr/>
            <p:nvPr/>
          </p:nvGrpSpPr>
          <p:grpSpPr>
            <a:xfrm rot="16200000">
              <a:off x="408375" y="340"/>
              <a:ext cx="82950" cy="899700"/>
              <a:chOff x="0" y="0"/>
              <a:chExt cx="82949" cy="899699"/>
            </a:xfrm>
            <a:grpFill/>
          </p:grpSpPr>
          <p:sp>
            <p:nvSpPr>
              <p:cNvPr id="359" name="Shape 1054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60" name="Shape 1055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7" name="Group 1059"/>
            <p:cNvGrpSpPr/>
            <p:nvPr/>
          </p:nvGrpSpPr>
          <p:grpSpPr>
            <a:xfrm rot="1832071">
              <a:off x="408375" y="335"/>
              <a:ext cx="82950" cy="899709"/>
              <a:chOff x="0" y="0"/>
              <a:chExt cx="82949" cy="899699"/>
            </a:xfrm>
            <a:grpFill/>
          </p:grpSpPr>
          <p:sp>
            <p:nvSpPr>
              <p:cNvPr id="357" name="Shape 1057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8" name="Shape 1058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8" name="Group 1062"/>
            <p:cNvGrpSpPr/>
            <p:nvPr/>
          </p:nvGrpSpPr>
          <p:grpSpPr>
            <a:xfrm rot="19769280">
              <a:off x="408375" y="335"/>
              <a:ext cx="82950" cy="899709"/>
              <a:chOff x="0" y="0"/>
              <a:chExt cx="82949" cy="899699"/>
            </a:xfrm>
            <a:grpFill/>
          </p:grpSpPr>
          <p:sp>
            <p:nvSpPr>
              <p:cNvPr id="355" name="Shape 1060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6" name="Shape 1061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9" name="Group 1065"/>
            <p:cNvGrpSpPr/>
            <p:nvPr/>
          </p:nvGrpSpPr>
          <p:grpSpPr>
            <a:xfrm rot="17961925">
              <a:off x="408375" y="337"/>
              <a:ext cx="82950" cy="899700"/>
              <a:chOff x="0" y="0"/>
              <a:chExt cx="82949" cy="899699"/>
            </a:xfrm>
            <a:grpFill/>
          </p:grpSpPr>
          <p:sp>
            <p:nvSpPr>
              <p:cNvPr id="353" name="Shape 1063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4" name="Shape 1064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50" name="Group 1068"/>
            <p:cNvGrpSpPr/>
            <p:nvPr/>
          </p:nvGrpSpPr>
          <p:grpSpPr>
            <a:xfrm rot="3654789">
              <a:off x="408375" y="334"/>
              <a:ext cx="82950" cy="899700"/>
              <a:chOff x="0" y="0"/>
              <a:chExt cx="82949" cy="899699"/>
            </a:xfrm>
            <a:grpFill/>
          </p:grpSpPr>
          <p:sp>
            <p:nvSpPr>
              <p:cNvPr id="351" name="Shape 1066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2" name="Shape 1067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270739" y="1727837"/>
            <a:ext cx="1414039" cy="1414561"/>
            <a:chOff x="5270739" y="1727837"/>
            <a:chExt cx="1414039" cy="1414561"/>
          </a:xfrm>
        </p:grpSpPr>
        <p:grpSp>
          <p:nvGrpSpPr>
            <p:cNvPr id="366" name="Group 1072"/>
            <p:cNvGrpSpPr/>
            <p:nvPr/>
          </p:nvGrpSpPr>
          <p:grpSpPr>
            <a:xfrm rot="21180182">
              <a:off x="5428822" y="1886442"/>
              <a:ext cx="1097876" cy="1097876"/>
              <a:chOff x="0" y="0"/>
              <a:chExt cx="1060912" cy="1060912"/>
            </a:xfrm>
            <a:solidFill>
              <a:schemeClr val="accent3"/>
            </a:solidFill>
          </p:grpSpPr>
          <p:sp>
            <p:nvSpPr>
              <p:cNvPr id="385" name="Shape 1070"/>
              <p:cNvSpPr/>
              <p:nvPr/>
            </p:nvSpPr>
            <p:spPr>
              <a:xfrm>
                <a:off x="0" y="0"/>
                <a:ext cx="1060912" cy="1060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86" name="Shape 1071"/>
              <p:cNvSpPr/>
              <p:nvPr/>
            </p:nvSpPr>
            <p:spPr>
              <a:xfrm>
                <a:off x="195864" y="195864"/>
                <a:ext cx="669183" cy="669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67" name="Group 1075"/>
            <p:cNvGrpSpPr/>
            <p:nvPr/>
          </p:nvGrpSpPr>
          <p:grpSpPr>
            <a:xfrm rot="21180182">
              <a:off x="5912509" y="1727837"/>
              <a:ext cx="130370" cy="1414039"/>
              <a:chOff x="0" y="0"/>
              <a:chExt cx="125980" cy="1366428"/>
            </a:xfrm>
            <a:solidFill>
              <a:schemeClr val="accent3"/>
            </a:solidFill>
          </p:grpSpPr>
          <p:sp>
            <p:nvSpPr>
              <p:cNvPr id="383" name="Shape 1073"/>
              <p:cNvSpPr/>
              <p:nvPr/>
            </p:nvSpPr>
            <p:spPr>
              <a:xfrm>
                <a:off x="0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84" name="Shape 1074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68" name="Group 1078"/>
            <p:cNvGrpSpPr/>
            <p:nvPr/>
          </p:nvGrpSpPr>
          <p:grpSpPr>
            <a:xfrm rot="15780182">
              <a:off x="5912574" y="1728359"/>
              <a:ext cx="130370" cy="1414039"/>
              <a:chOff x="-1" y="-1"/>
              <a:chExt cx="125980" cy="1366428"/>
            </a:xfrm>
            <a:solidFill>
              <a:schemeClr val="accent3"/>
            </a:solidFill>
          </p:grpSpPr>
          <p:sp>
            <p:nvSpPr>
              <p:cNvPr id="381" name="Shape 1076"/>
              <p:cNvSpPr/>
              <p:nvPr/>
            </p:nvSpPr>
            <p:spPr>
              <a:xfrm>
                <a:off x="-1" y="-1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82" name="Shape 1077"/>
              <p:cNvSpPr/>
              <p:nvPr/>
            </p:nvSpPr>
            <p:spPr>
              <a:xfrm rot="10800000">
                <a:off x="0" y="1202411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69" name="Group 1081"/>
            <p:cNvGrpSpPr/>
            <p:nvPr/>
          </p:nvGrpSpPr>
          <p:grpSpPr>
            <a:xfrm rot="1412253">
              <a:off x="5912574" y="1728359"/>
              <a:ext cx="130370" cy="1414039"/>
              <a:chOff x="-1" y="0"/>
              <a:chExt cx="125980" cy="1366428"/>
            </a:xfrm>
            <a:solidFill>
              <a:schemeClr val="accent3"/>
            </a:solidFill>
          </p:grpSpPr>
          <p:sp>
            <p:nvSpPr>
              <p:cNvPr id="379" name="Shape 1079"/>
              <p:cNvSpPr/>
              <p:nvPr/>
            </p:nvSpPr>
            <p:spPr>
              <a:xfrm>
                <a:off x="-1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80" name="Shape 1080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70" name="Group 1084"/>
            <p:cNvGrpSpPr/>
            <p:nvPr/>
          </p:nvGrpSpPr>
          <p:grpSpPr>
            <a:xfrm rot="19349462">
              <a:off x="5912574" y="1728359"/>
              <a:ext cx="130370" cy="1414039"/>
              <a:chOff x="-1" y="0"/>
              <a:chExt cx="125980" cy="1366428"/>
            </a:xfrm>
            <a:solidFill>
              <a:schemeClr val="accent3"/>
            </a:solidFill>
          </p:grpSpPr>
          <p:sp>
            <p:nvSpPr>
              <p:cNvPr id="377" name="Shape 1082"/>
              <p:cNvSpPr/>
              <p:nvPr/>
            </p:nvSpPr>
            <p:spPr>
              <a:xfrm>
                <a:off x="-1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78" name="Shape 1083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71" name="Group 1087"/>
            <p:cNvGrpSpPr/>
            <p:nvPr/>
          </p:nvGrpSpPr>
          <p:grpSpPr>
            <a:xfrm rot="17542107">
              <a:off x="5912574" y="1728359"/>
              <a:ext cx="130370" cy="1414039"/>
              <a:chOff x="-1" y="0"/>
              <a:chExt cx="125981" cy="1366428"/>
            </a:xfrm>
            <a:solidFill>
              <a:schemeClr val="accent3"/>
            </a:solidFill>
          </p:grpSpPr>
          <p:sp>
            <p:nvSpPr>
              <p:cNvPr id="375" name="Shape 1085"/>
              <p:cNvSpPr/>
              <p:nvPr/>
            </p:nvSpPr>
            <p:spPr>
              <a:xfrm>
                <a:off x="0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76" name="Shape 1086"/>
              <p:cNvSpPr/>
              <p:nvPr/>
            </p:nvSpPr>
            <p:spPr>
              <a:xfrm rot="10800000">
                <a:off x="-1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72" name="Group 1090"/>
            <p:cNvGrpSpPr/>
            <p:nvPr/>
          </p:nvGrpSpPr>
          <p:grpSpPr>
            <a:xfrm rot="3234971">
              <a:off x="5912574" y="1728359"/>
              <a:ext cx="130370" cy="1414039"/>
              <a:chOff x="-1" y="0"/>
              <a:chExt cx="125980" cy="1366428"/>
            </a:xfrm>
            <a:solidFill>
              <a:schemeClr val="accent3"/>
            </a:solidFill>
          </p:grpSpPr>
          <p:sp>
            <p:nvSpPr>
              <p:cNvPr id="373" name="Shape 1088"/>
              <p:cNvSpPr/>
              <p:nvPr/>
            </p:nvSpPr>
            <p:spPr>
              <a:xfrm>
                <a:off x="-1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74" name="Shape 1089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sp>
        <p:nvSpPr>
          <p:cNvPr id="408" name="Shape 983"/>
          <p:cNvSpPr/>
          <p:nvPr/>
        </p:nvSpPr>
        <p:spPr>
          <a:xfrm rot="19087280">
            <a:off x="7347350" y="2688419"/>
            <a:ext cx="1329491" cy="13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/>
            </a:stretch>
          </a:blipFill>
          <a:ln w="635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s-PE" sz="3200" dirty="0"/>
          </a:p>
        </p:txBody>
      </p:sp>
      <p:grpSp>
        <p:nvGrpSpPr>
          <p:cNvPr id="409" name="Group 1113"/>
          <p:cNvGrpSpPr/>
          <p:nvPr/>
        </p:nvGrpSpPr>
        <p:grpSpPr>
          <a:xfrm rot="17260337">
            <a:off x="9514103" y="4909306"/>
            <a:ext cx="1267738" cy="1267736"/>
            <a:chOff x="-1" y="-1"/>
            <a:chExt cx="1225056" cy="1225502"/>
          </a:xfrm>
          <a:solidFill>
            <a:schemeClr val="tx2"/>
          </a:solidFill>
        </p:grpSpPr>
        <p:grpSp>
          <p:nvGrpSpPr>
            <p:cNvPr id="410" name="Group 1094"/>
            <p:cNvGrpSpPr/>
            <p:nvPr/>
          </p:nvGrpSpPr>
          <p:grpSpPr>
            <a:xfrm>
              <a:off x="136955" y="137407"/>
              <a:ext cx="951148" cy="951141"/>
              <a:chOff x="0" y="0"/>
              <a:chExt cx="951147" cy="951147"/>
            </a:xfrm>
            <a:grpFill/>
          </p:grpSpPr>
          <p:sp>
            <p:nvSpPr>
              <p:cNvPr id="429" name="Shape 1092"/>
              <p:cNvSpPr/>
              <p:nvPr/>
            </p:nvSpPr>
            <p:spPr>
              <a:xfrm>
                <a:off x="0" y="0"/>
                <a:ext cx="951147" cy="951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430" name="Shape 1093"/>
              <p:cNvSpPr/>
              <p:nvPr/>
            </p:nvSpPr>
            <p:spPr>
              <a:xfrm>
                <a:off x="202210" y="202212"/>
                <a:ext cx="546727" cy="54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411" name="Group 1097"/>
            <p:cNvGrpSpPr/>
            <p:nvPr/>
          </p:nvGrpSpPr>
          <p:grpSpPr>
            <a:xfrm>
              <a:off x="556055" y="-1"/>
              <a:ext cx="112947" cy="1225043"/>
              <a:chOff x="0" y="0"/>
              <a:chExt cx="112945" cy="1225052"/>
            </a:xfrm>
            <a:grpFill/>
          </p:grpSpPr>
          <p:sp>
            <p:nvSpPr>
              <p:cNvPr id="427" name="Shape 1095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8" name="Shape 1096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2" name="Group 1100"/>
            <p:cNvGrpSpPr/>
            <p:nvPr/>
          </p:nvGrpSpPr>
          <p:grpSpPr>
            <a:xfrm rot="16200000">
              <a:off x="556055" y="451"/>
              <a:ext cx="112946" cy="1225055"/>
              <a:chOff x="0" y="0"/>
              <a:chExt cx="112945" cy="1225052"/>
            </a:xfrm>
            <a:grpFill/>
          </p:grpSpPr>
          <p:sp>
            <p:nvSpPr>
              <p:cNvPr id="425" name="Shape 1098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6" name="Shape 1099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3" name="Group 1103"/>
            <p:cNvGrpSpPr/>
            <p:nvPr/>
          </p:nvGrpSpPr>
          <p:grpSpPr>
            <a:xfrm rot="1832071">
              <a:off x="556053" y="456"/>
              <a:ext cx="112947" cy="1225045"/>
              <a:chOff x="0" y="0"/>
              <a:chExt cx="112945" cy="1225052"/>
            </a:xfrm>
            <a:grpFill/>
          </p:grpSpPr>
          <p:sp>
            <p:nvSpPr>
              <p:cNvPr id="423" name="Shape 1101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4" name="Shape 1102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4" name="Group 1106"/>
            <p:cNvGrpSpPr/>
            <p:nvPr/>
          </p:nvGrpSpPr>
          <p:grpSpPr>
            <a:xfrm rot="19769280">
              <a:off x="556053" y="455"/>
              <a:ext cx="112947" cy="1225045"/>
              <a:chOff x="0" y="0"/>
              <a:chExt cx="112945" cy="1225052"/>
            </a:xfrm>
            <a:grpFill/>
          </p:grpSpPr>
          <p:sp>
            <p:nvSpPr>
              <p:cNvPr id="421" name="Shape 1104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2" name="Shape 1105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5" name="Group 1109"/>
            <p:cNvGrpSpPr/>
            <p:nvPr/>
          </p:nvGrpSpPr>
          <p:grpSpPr>
            <a:xfrm rot="17961925">
              <a:off x="556053" y="454"/>
              <a:ext cx="112947" cy="1225055"/>
              <a:chOff x="0" y="0"/>
              <a:chExt cx="112945" cy="1225052"/>
            </a:xfrm>
            <a:grpFill/>
          </p:grpSpPr>
          <p:sp>
            <p:nvSpPr>
              <p:cNvPr id="419" name="Shape 1107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0" name="Shape 1108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6" name="Group 1112"/>
            <p:cNvGrpSpPr/>
            <p:nvPr/>
          </p:nvGrpSpPr>
          <p:grpSpPr>
            <a:xfrm rot="3654789">
              <a:off x="556053" y="456"/>
              <a:ext cx="112947" cy="1225055"/>
              <a:chOff x="0" y="0"/>
              <a:chExt cx="112945" cy="1225052"/>
            </a:xfrm>
            <a:grpFill/>
          </p:grpSpPr>
          <p:sp>
            <p:nvSpPr>
              <p:cNvPr id="417" name="Shape 1110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18" name="Shape 1111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05" name="Round Same Side Corner Rectangle 20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8" name="Freeform 15"/>
          <p:cNvSpPr>
            <a:spLocks noChangeAspect="1"/>
          </p:cNvSpPr>
          <p:nvPr/>
        </p:nvSpPr>
        <p:spPr bwMode="auto">
          <a:xfrm>
            <a:off x="7713956" y="1624122"/>
            <a:ext cx="1554480" cy="356764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50" name="Text Box 10"/>
          <p:cNvSpPr txBox="1">
            <a:spLocks noChangeArrowheads="1"/>
          </p:cNvSpPr>
          <p:nvPr/>
        </p:nvSpPr>
        <p:spPr bwMode="auto">
          <a:xfrm>
            <a:off x="9372623" y="1482988"/>
            <a:ext cx="2482851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5B9BD5"/>
                </a:solidFill>
              </a:rPr>
              <a:t>Lorem</a:t>
            </a:r>
            <a:r>
              <a:rPr lang="es-PE" sz="1860" b="1" dirty="0" smtClean="0">
                <a:solidFill>
                  <a:srgbClr val="5B9BD5"/>
                </a:solidFill>
              </a:rPr>
              <a:t> </a:t>
            </a:r>
            <a:r>
              <a:rPr lang="es-PE" sz="1860" b="1" dirty="0" err="1" smtClean="0">
                <a:solidFill>
                  <a:srgbClr val="5B9BD5"/>
                </a:solidFill>
              </a:rPr>
              <a:t>Ipsum</a:t>
            </a:r>
            <a:endParaRPr lang="es-PE" sz="1860" b="1" dirty="0" smtClean="0">
              <a:solidFill>
                <a:srgbClr val="5B9BD5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/>
                </a:solidFill>
              </a:rPr>
              <a:t>Lorem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ipsum</a:t>
            </a:r>
            <a:r>
              <a:rPr lang="es-PE" sz="1400" dirty="0" smtClean="0">
                <a:solidFill>
                  <a:schemeClr val="bg1"/>
                </a:solidFill>
              </a:rPr>
              <a:t> dolor </a:t>
            </a:r>
            <a:r>
              <a:rPr lang="es-PE" sz="1400" dirty="0" err="1" smtClean="0">
                <a:solidFill>
                  <a:schemeClr val="bg1"/>
                </a:solidFill>
              </a:rPr>
              <a:t>sit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amet</a:t>
            </a:r>
            <a:r>
              <a:rPr lang="es-PE" sz="1400" dirty="0" smtClean="0">
                <a:solidFill>
                  <a:schemeClr val="bg1"/>
                </a:solidFill>
              </a:rPr>
              <a:t>, </a:t>
            </a:r>
            <a:r>
              <a:rPr lang="es-PE" sz="1400" dirty="0" err="1" smtClean="0">
                <a:solidFill>
                  <a:schemeClr val="bg1"/>
                </a:solidFill>
              </a:rPr>
              <a:t>consectetur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adipiscing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elit</a:t>
            </a:r>
            <a:r>
              <a:rPr lang="es-PE" sz="1400" dirty="0" smtClean="0">
                <a:solidFill>
                  <a:schemeClr val="bg1"/>
                </a:solidFill>
              </a:rPr>
              <a:t>, sed do </a:t>
            </a:r>
            <a:r>
              <a:rPr lang="es-PE" sz="1400" dirty="0" err="1" smtClean="0">
                <a:solidFill>
                  <a:schemeClr val="bg1"/>
                </a:solidFill>
              </a:rPr>
              <a:t>eiusmod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tempor</a:t>
            </a:r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251" name="Text Box 10"/>
          <p:cNvSpPr txBox="1">
            <a:spLocks noChangeArrowheads="1"/>
          </p:cNvSpPr>
          <p:nvPr/>
        </p:nvSpPr>
        <p:spPr bwMode="auto">
          <a:xfrm>
            <a:off x="5100505" y="5645820"/>
            <a:ext cx="2482851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accent6">
                    <a:lumMod val="75000"/>
                  </a:schemeClr>
                </a:solidFill>
              </a:rPr>
              <a:t>Lorem</a:t>
            </a:r>
            <a:r>
              <a:rPr lang="es-PE" sz="186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PE" sz="1860" b="1" dirty="0" err="1" smtClean="0">
                <a:solidFill>
                  <a:schemeClr val="accent6">
                    <a:lumMod val="75000"/>
                  </a:schemeClr>
                </a:solidFill>
              </a:rPr>
              <a:t>Ipsum</a:t>
            </a:r>
            <a:endParaRPr lang="es-PE" sz="186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/>
                </a:solidFill>
              </a:rPr>
              <a:t>Lorem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ipsum</a:t>
            </a:r>
            <a:r>
              <a:rPr lang="es-PE" sz="1400" dirty="0" smtClean="0">
                <a:solidFill>
                  <a:schemeClr val="bg1"/>
                </a:solidFill>
              </a:rPr>
              <a:t> dolor </a:t>
            </a:r>
            <a:r>
              <a:rPr lang="es-PE" sz="1400" dirty="0" err="1" smtClean="0">
                <a:solidFill>
                  <a:schemeClr val="bg1"/>
                </a:solidFill>
              </a:rPr>
              <a:t>sit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amet</a:t>
            </a:r>
            <a:r>
              <a:rPr lang="es-PE" sz="1400" dirty="0" smtClean="0">
                <a:solidFill>
                  <a:schemeClr val="bg1"/>
                </a:solidFill>
              </a:rPr>
              <a:t>, </a:t>
            </a:r>
            <a:r>
              <a:rPr lang="es-PE" sz="1400" dirty="0" err="1" smtClean="0">
                <a:solidFill>
                  <a:schemeClr val="bg1"/>
                </a:solidFill>
              </a:rPr>
              <a:t>consectetur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adipiscing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elit</a:t>
            </a:r>
            <a:r>
              <a:rPr lang="es-PE" sz="1400" dirty="0" smtClean="0">
                <a:solidFill>
                  <a:schemeClr val="bg1"/>
                </a:solidFill>
              </a:rPr>
              <a:t>, sed do </a:t>
            </a:r>
            <a:r>
              <a:rPr lang="es-PE" sz="1400" dirty="0" err="1" smtClean="0">
                <a:solidFill>
                  <a:schemeClr val="bg1"/>
                </a:solidFill>
              </a:rPr>
              <a:t>eiusmod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tempor</a:t>
            </a:r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252" name="Text Box 10"/>
          <p:cNvSpPr txBox="1">
            <a:spLocks noChangeArrowheads="1"/>
          </p:cNvSpPr>
          <p:nvPr/>
        </p:nvSpPr>
        <p:spPr bwMode="auto">
          <a:xfrm>
            <a:off x="2307542" y="1028324"/>
            <a:ext cx="2482851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ED7D31"/>
                </a:solidFill>
              </a:rPr>
              <a:t>Lorem</a:t>
            </a:r>
            <a:r>
              <a:rPr lang="es-PE" sz="1860" b="1" dirty="0" smtClean="0">
                <a:solidFill>
                  <a:srgbClr val="ED7D31"/>
                </a:solidFill>
              </a:rPr>
              <a:t> </a:t>
            </a:r>
            <a:r>
              <a:rPr lang="es-PE" sz="1860" b="1" dirty="0" err="1" smtClean="0">
                <a:solidFill>
                  <a:srgbClr val="ED7D31"/>
                </a:solidFill>
              </a:rPr>
              <a:t>Ipsum</a:t>
            </a:r>
            <a:endParaRPr lang="es-PE" sz="1860" b="1" dirty="0" smtClean="0">
              <a:solidFill>
                <a:srgbClr val="ED7D3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/>
                </a:solidFill>
              </a:rPr>
              <a:t>Lorem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ipsum</a:t>
            </a:r>
            <a:r>
              <a:rPr lang="es-PE" sz="1400" dirty="0" smtClean="0">
                <a:solidFill>
                  <a:schemeClr val="bg1"/>
                </a:solidFill>
              </a:rPr>
              <a:t> dolor </a:t>
            </a:r>
            <a:r>
              <a:rPr lang="es-PE" sz="1400" dirty="0" err="1" smtClean="0">
                <a:solidFill>
                  <a:schemeClr val="bg1"/>
                </a:solidFill>
              </a:rPr>
              <a:t>sit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amet</a:t>
            </a:r>
            <a:r>
              <a:rPr lang="es-PE" sz="1400" dirty="0" smtClean="0">
                <a:solidFill>
                  <a:schemeClr val="bg1"/>
                </a:solidFill>
              </a:rPr>
              <a:t>, </a:t>
            </a:r>
            <a:r>
              <a:rPr lang="es-PE" sz="1400" dirty="0" err="1" smtClean="0">
                <a:solidFill>
                  <a:schemeClr val="bg1"/>
                </a:solidFill>
              </a:rPr>
              <a:t>consectetur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adipiscing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elit</a:t>
            </a:r>
            <a:r>
              <a:rPr lang="es-PE" sz="1400" dirty="0" smtClean="0">
                <a:solidFill>
                  <a:schemeClr val="bg1"/>
                </a:solidFill>
              </a:rPr>
              <a:t>, sed do </a:t>
            </a:r>
            <a:r>
              <a:rPr lang="es-PE" sz="1400" dirty="0" err="1" smtClean="0">
                <a:solidFill>
                  <a:schemeClr val="bg1"/>
                </a:solidFill>
              </a:rPr>
              <a:t>eiusmod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tempor</a:t>
            </a:r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253" name="Freeform 15"/>
          <p:cNvSpPr>
            <a:spLocks noChangeAspect="1"/>
          </p:cNvSpPr>
          <p:nvPr/>
        </p:nvSpPr>
        <p:spPr bwMode="auto">
          <a:xfrm rot="1239149" flipV="1">
            <a:off x="3639273" y="5221890"/>
            <a:ext cx="1554480" cy="356764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54" name="Freeform 15"/>
          <p:cNvSpPr>
            <a:spLocks noChangeAspect="1"/>
          </p:cNvSpPr>
          <p:nvPr/>
        </p:nvSpPr>
        <p:spPr bwMode="auto">
          <a:xfrm rot="17809364">
            <a:off x="1340627" y="1779322"/>
            <a:ext cx="1554480" cy="356764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8685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431" grpId="0" animBg="1"/>
      <p:bldP spid="276" grpId="0" animBg="1"/>
      <p:bldP spid="298" grpId="0" animBg="1"/>
      <p:bldP spid="408" grpId="0" animBg="1"/>
      <p:bldP spid="248" grpId="0" animBg="1"/>
      <p:bldP spid="250" grpId="0"/>
      <p:bldP spid="251" grpId="0"/>
      <p:bldP spid="252" grpId="0"/>
      <p:bldP spid="253" grpId="0" animBg="1"/>
      <p:bldP spid="2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08400" y="1183912"/>
            <a:ext cx="4775200" cy="4775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5766542" y="6130799"/>
            <a:ext cx="658916" cy="32317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5" name="Rectangle 14"/>
          <p:cNvSpPr/>
          <p:nvPr/>
        </p:nvSpPr>
        <p:spPr>
          <a:xfrm>
            <a:off x="4064001" y="2745064"/>
            <a:ext cx="4092089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i="1" dirty="0">
                <a:solidFill>
                  <a:schemeClr val="bg1"/>
                </a:solidFill>
              </a:rPr>
              <a:t>Cambiemos el destino de nuestro país: educación y seguridad.</a:t>
            </a:r>
            <a:endParaRPr lang="es-PE" sz="2400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83012" y="2054081"/>
            <a:ext cx="518001" cy="459524"/>
            <a:chOff x="1219200" y="2381609"/>
            <a:chExt cx="598726" cy="531136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 rot="10800000">
            <a:off x="6993309" y="4200162"/>
            <a:ext cx="518001" cy="459524"/>
            <a:chOff x="1219200" y="2381609"/>
            <a:chExt cx="598726" cy="531136"/>
          </a:xfrm>
        </p:grpSpPr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783593" y="4306570"/>
            <a:ext cx="179493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PE" sz="1600" b="1" i="1" dirty="0" smtClean="0">
                <a:solidFill>
                  <a:schemeClr val="bg1"/>
                </a:solidFill>
              </a:rPr>
              <a:t>Juan </a:t>
            </a:r>
            <a:r>
              <a:rPr lang="es-PE" sz="1600" b="1" i="1" dirty="0" err="1" smtClean="0">
                <a:solidFill>
                  <a:schemeClr val="bg1"/>
                </a:solidFill>
              </a:rPr>
              <a:t>Perez</a:t>
            </a:r>
            <a:r>
              <a:rPr lang="es-PE" sz="1600" b="1" i="1" dirty="0" smtClean="0">
                <a:solidFill>
                  <a:schemeClr val="bg1"/>
                </a:solidFill>
              </a:rPr>
              <a:t> – Candidato a Alcalde de Lima</a:t>
            </a:r>
            <a:endParaRPr lang="es-PE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0" name="Round Same Side Corner Rectangle 1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Slogan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4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4" grpId="0" animBg="1"/>
      <p:bldP spid="15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0" y="1244906"/>
            <a:ext cx="12192000" cy="5354198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Freeform 86"/>
          <p:cNvSpPr>
            <a:spLocks noChangeAspect="1"/>
          </p:cNvSpPr>
          <p:nvPr/>
        </p:nvSpPr>
        <p:spPr>
          <a:xfrm>
            <a:off x="7866934" y="1946868"/>
            <a:ext cx="2475238" cy="3200400"/>
          </a:xfrm>
          <a:custGeom>
            <a:avLst/>
            <a:gdLst>
              <a:gd name="connsiteX0" fmla="*/ 0 w 2447301"/>
              <a:gd name="connsiteY0" fmla="*/ 0 h 3164279"/>
              <a:gd name="connsiteX1" fmla="*/ 1382667 w 2447301"/>
              <a:gd name="connsiteY1" fmla="*/ 0 h 3164279"/>
              <a:gd name="connsiteX2" fmla="*/ 1447138 w 2447301"/>
              <a:gd name="connsiteY2" fmla="*/ 6969 h 3164279"/>
              <a:gd name="connsiteX3" fmla="*/ 1506381 w 2447301"/>
              <a:gd name="connsiteY3" fmla="*/ 20909 h 3164279"/>
              <a:gd name="connsiteX4" fmla="*/ 1562139 w 2447301"/>
              <a:gd name="connsiteY4" fmla="*/ 47046 h 3164279"/>
              <a:gd name="connsiteX5" fmla="*/ 1614413 w 2447301"/>
              <a:gd name="connsiteY5" fmla="*/ 81895 h 3164279"/>
              <a:gd name="connsiteX6" fmla="*/ 1657974 w 2447301"/>
              <a:gd name="connsiteY6" fmla="*/ 127198 h 3164279"/>
              <a:gd name="connsiteX7" fmla="*/ 1694565 w 2447301"/>
              <a:gd name="connsiteY7" fmla="*/ 175987 h 3164279"/>
              <a:gd name="connsiteX8" fmla="*/ 2401997 w 2447301"/>
              <a:gd name="connsiteY8" fmla="*/ 1400925 h 3164279"/>
              <a:gd name="connsiteX9" fmla="*/ 2431619 w 2447301"/>
              <a:gd name="connsiteY9" fmla="*/ 1470623 h 3164279"/>
              <a:gd name="connsiteX10" fmla="*/ 2447301 w 2447301"/>
              <a:gd name="connsiteY10" fmla="*/ 1542063 h 3164279"/>
              <a:gd name="connsiteX11" fmla="*/ 2447301 w 2447301"/>
              <a:gd name="connsiteY11" fmla="*/ 1616988 h 3164279"/>
              <a:gd name="connsiteX12" fmla="*/ 2431619 w 2447301"/>
              <a:gd name="connsiteY12" fmla="*/ 1691913 h 3164279"/>
              <a:gd name="connsiteX13" fmla="*/ 2401997 w 2447301"/>
              <a:gd name="connsiteY13" fmla="*/ 1758126 h 3164279"/>
              <a:gd name="connsiteX14" fmla="*/ 1694565 w 2447301"/>
              <a:gd name="connsiteY14" fmla="*/ 2984807 h 3164279"/>
              <a:gd name="connsiteX15" fmla="*/ 1649261 w 2447301"/>
              <a:gd name="connsiteY15" fmla="*/ 3047535 h 3164279"/>
              <a:gd name="connsiteX16" fmla="*/ 1593503 w 2447301"/>
              <a:gd name="connsiteY16" fmla="*/ 3096323 h 3164279"/>
              <a:gd name="connsiteX17" fmla="*/ 1529033 w 2447301"/>
              <a:gd name="connsiteY17" fmla="*/ 3132915 h 3164279"/>
              <a:gd name="connsiteX18" fmla="*/ 1459335 w 2447301"/>
              <a:gd name="connsiteY18" fmla="*/ 3155566 h 3164279"/>
              <a:gd name="connsiteX19" fmla="*/ 1382667 w 2447301"/>
              <a:gd name="connsiteY19" fmla="*/ 3164279 h 3164279"/>
              <a:gd name="connsiteX20" fmla="*/ 0 w 2447301"/>
              <a:gd name="connsiteY20" fmla="*/ 3164279 h 316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7301" h="3164279">
                <a:moveTo>
                  <a:pt x="0" y="0"/>
                </a:moveTo>
                <a:lnTo>
                  <a:pt x="1382667" y="0"/>
                </a:lnTo>
                <a:lnTo>
                  <a:pt x="1447138" y="6969"/>
                </a:lnTo>
                <a:lnTo>
                  <a:pt x="1506381" y="20909"/>
                </a:lnTo>
                <a:lnTo>
                  <a:pt x="1562139" y="47046"/>
                </a:lnTo>
                <a:lnTo>
                  <a:pt x="1614413" y="81895"/>
                </a:lnTo>
                <a:lnTo>
                  <a:pt x="1657974" y="127198"/>
                </a:lnTo>
                <a:lnTo>
                  <a:pt x="1694565" y="175987"/>
                </a:lnTo>
                <a:lnTo>
                  <a:pt x="2401997" y="1400925"/>
                </a:lnTo>
                <a:lnTo>
                  <a:pt x="2431619" y="1470623"/>
                </a:lnTo>
                <a:lnTo>
                  <a:pt x="2447301" y="1542063"/>
                </a:lnTo>
                <a:lnTo>
                  <a:pt x="2447301" y="1616988"/>
                </a:lnTo>
                <a:lnTo>
                  <a:pt x="2431619" y="1691913"/>
                </a:lnTo>
                <a:lnTo>
                  <a:pt x="2401997" y="1758126"/>
                </a:lnTo>
                <a:lnTo>
                  <a:pt x="1694565" y="2984807"/>
                </a:lnTo>
                <a:lnTo>
                  <a:pt x="1649261" y="3047535"/>
                </a:lnTo>
                <a:lnTo>
                  <a:pt x="1593503" y="3096323"/>
                </a:lnTo>
                <a:lnTo>
                  <a:pt x="1529033" y="3132915"/>
                </a:lnTo>
                <a:lnTo>
                  <a:pt x="1459335" y="3155566"/>
                </a:lnTo>
                <a:lnTo>
                  <a:pt x="1382667" y="3164279"/>
                </a:lnTo>
                <a:lnTo>
                  <a:pt x="0" y="3164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6" name="Freeform 85"/>
          <p:cNvSpPr>
            <a:spLocks noChangeAspect="1"/>
          </p:cNvSpPr>
          <p:nvPr/>
        </p:nvSpPr>
        <p:spPr>
          <a:xfrm>
            <a:off x="4347999" y="1946868"/>
            <a:ext cx="2475238" cy="3200400"/>
          </a:xfrm>
          <a:custGeom>
            <a:avLst/>
            <a:gdLst>
              <a:gd name="connsiteX0" fmla="*/ 0 w 2447301"/>
              <a:gd name="connsiteY0" fmla="*/ 0 h 3164279"/>
              <a:gd name="connsiteX1" fmla="*/ 1382667 w 2447301"/>
              <a:gd name="connsiteY1" fmla="*/ 0 h 3164279"/>
              <a:gd name="connsiteX2" fmla="*/ 1447138 w 2447301"/>
              <a:gd name="connsiteY2" fmla="*/ 6969 h 3164279"/>
              <a:gd name="connsiteX3" fmla="*/ 1506381 w 2447301"/>
              <a:gd name="connsiteY3" fmla="*/ 20909 h 3164279"/>
              <a:gd name="connsiteX4" fmla="*/ 1562139 w 2447301"/>
              <a:gd name="connsiteY4" fmla="*/ 47046 h 3164279"/>
              <a:gd name="connsiteX5" fmla="*/ 1614413 w 2447301"/>
              <a:gd name="connsiteY5" fmla="*/ 81895 h 3164279"/>
              <a:gd name="connsiteX6" fmla="*/ 1657974 w 2447301"/>
              <a:gd name="connsiteY6" fmla="*/ 127198 h 3164279"/>
              <a:gd name="connsiteX7" fmla="*/ 1694565 w 2447301"/>
              <a:gd name="connsiteY7" fmla="*/ 175987 h 3164279"/>
              <a:gd name="connsiteX8" fmla="*/ 2401997 w 2447301"/>
              <a:gd name="connsiteY8" fmla="*/ 1400925 h 3164279"/>
              <a:gd name="connsiteX9" fmla="*/ 2431619 w 2447301"/>
              <a:gd name="connsiteY9" fmla="*/ 1470623 h 3164279"/>
              <a:gd name="connsiteX10" fmla="*/ 2447301 w 2447301"/>
              <a:gd name="connsiteY10" fmla="*/ 1542063 h 3164279"/>
              <a:gd name="connsiteX11" fmla="*/ 2447301 w 2447301"/>
              <a:gd name="connsiteY11" fmla="*/ 1616988 h 3164279"/>
              <a:gd name="connsiteX12" fmla="*/ 2431619 w 2447301"/>
              <a:gd name="connsiteY12" fmla="*/ 1691913 h 3164279"/>
              <a:gd name="connsiteX13" fmla="*/ 2401997 w 2447301"/>
              <a:gd name="connsiteY13" fmla="*/ 1758126 h 3164279"/>
              <a:gd name="connsiteX14" fmla="*/ 1694565 w 2447301"/>
              <a:gd name="connsiteY14" fmla="*/ 2984807 h 3164279"/>
              <a:gd name="connsiteX15" fmla="*/ 1649261 w 2447301"/>
              <a:gd name="connsiteY15" fmla="*/ 3047535 h 3164279"/>
              <a:gd name="connsiteX16" fmla="*/ 1593503 w 2447301"/>
              <a:gd name="connsiteY16" fmla="*/ 3096323 h 3164279"/>
              <a:gd name="connsiteX17" fmla="*/ 1529033 w 2447301"/>
              <a:gd name="connsiteY17" fmla="*/ 3132915 h 3164279"/>
              <a:gd name="connsiteX18" fmla="*/ 1459335 w 2447301"/>
              <a:gd name="connsiteY18" fmla="*/ 3155566 h 3164279"/>
              <a:gd name="connsiteX19" fmla="*/ 1382667 w 2447301"/>
              <a:gd name="connsiteY19" fmla="*/ 3164279 h 3164279"/>
              <a:gd name="connsiteX20" fmla="*/ 0 w 2447301"/>
              <a:gd name="connsiteY20" fmla="*/ 3164279 h 316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7301" h="3164279">
                <a:moveTo>
                  <a:pt x="0" y="0"/>
                </a:moveTo>
                <a:lnTo>
                  <a:pt x="1382667" y="0"/>
                </a:lnTo>
                <a:lnTo>
                  <a:pt x="1447138" y="6969"/>
                </a:lnTo>
                <a:lnTo>
                  <a:pt x="1506381" y="20909"/>
                </a:lnTo>
                <a:lnTo>
                  <a:pt x="1562139" y="47046"/>
                </a:lnTo>
                <a:lnTo>
                  <a:pt x="1614413" y="81895"/>
                </a:lnTo>
                <a:lnTo>
                  <a:pt x="1657974" y="127198"/>
                </a:lnTo>
                <a:lnTo>
                  <a:pt x="1694565" y="175987"/>
                </a:lnTo>
                <a:lnTo>
                  <a:pt x="2401997" y="1400925"/>
                </a:lnTo>
                <a:lnTo>
                  <a:pt x="2431619" y="1470623"/>
                </a:lnTo>
                <a:lnTo>
                  <a:pt x="2447301" y="1542063"/>
                </a:lnTo>
                <a:lnTo>
                  <a:pt x="2447301" y="1616988"/>
                </a:lnTo>
                <a:lnTo>
                  <a:pt x="2431619" y="1691913"/>
                </a:lnTo>
                <a:lnTo>
                  <a:pt x="2401997" y="1758126"/>
                </a:lnTo>
                <a:lnTo>
                  <a:pt x="1694565" y="2984807"/>
                </a:lnTo>
                <a:lnTo>
                  <a:pt x="1649261" y="3047535"/>
                </a:lnTo>
                <a:lnTo>
                  <a:pt x="1593503" y="3096323"/>
                </a:lnTo>
                <a:lnTo>
                  <a:pt x="1529033" y="3132915"/>
                </a:lnTo>
                <a:lnTo>
                  <a:pt x="1459335" y="3155566"/>
                </a:lnTo>
                <a:lnTo>
                  <a:pt x="1382667" y="3164279"/>
                </a:lnTo>
                <a:lnTo>
                  <a:pt x="0" y="3164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8" name="Freeform 87"/>
          <p:cNvSpPr>
            <a:spLocks noChangeAspect="1"/>
          </p:cNvSpPr>
          <p:nvPr/>
        </p:nvSpPr>
        <p:spPr>
          <a:xfrm>
            <a:off x="811094" y="1935579"/>
            <a:ext cx="2475238" cy="3200400"/>
          </a:xfrm>
          <a:custGeom>
            <a:avLst/>
            <a:gdLst>
              <a:gd name="connsiteX0" fmla="*/ 0 w 2447301"/>
              <a:gd name="connsiteY0" fmla="*/ 0 h 3164279"/>
              <a:gd name="connsiteX1" fmla="*/ 1382667 w 2447301"/>
              <a:gd name="connsiteY1" fmla="*/ 0 h 3164279"/>
              <a:gd name="connsiteX2" fmla="*/ 1447138 w 2447301"/>
              <a:gd name="connsiteY2" fmla="*/ 6969 h 3164279"/>
              <a:gd name="connsiteX3" fmla="*/ 1506381 w 2447301"/>
              <a:gd name="connsiteY3" fmla="*/ 20909 h 3164279"/>
              <a:gd name="connsiteX4" fmla="*/ 1562139 w 2447301"/>
              <a:gd name="connsiteY4" fmla="*/ 47046 h 3164279"/>
              <a:gd name="connsiteX5" fmla="*/ 1614413 w 2447301"/>
              <a:gd name="connsiteY5" fmla="*/ 81895 h 3164279"/>
              <a:gd name="connsiteX6" fmla="*/ 1657974 w 2447301"/>
              <a:gd name="connsiteY6" fmla="*/ 127198 h 3164279"/>
              <a:gd name="connsiteX7" fmla="*/ 1694565 w 2447301"/>
              <a:gd name="connsiteY7" fmla="*/ 175987 h 3164279"/>
              <a:gd name="connsiteX8" fmla="*/ 2401997 w 2447301"/>
              <a:gd name="connsiteY8" fmla="*/ 1400925 h 3164279"/>
              <a:gd name="connsiteX9" fmla="*/ 2431619 w 2447301"/>
              <a:gd name="connsiteY9" fmla="*/ 1470623 h 3164279"/>
              <a:gd name="connsiteX10" fmla="*/ 2447301 w 2447301"/>
              <a:gd name="connsiteY10" fmla="*/ 1542063 h 3164279"/>
              <a:gd name="connsiteX11" fmla="*/ 2447301 w 2447301"/>
              <a:gd name="connsiteY11" fmla="*/ 1616988 h 3164279"/>
              <a:gd name="connsiteX12" fmla="*/ 2431619 w 2447301"/>
              <a:gd name="connsiteY12" fmla="*/ 1691913 h 3164279"/>
              <a:gd name="connsiteX13" fmla="*/ 2401997 w 2447301"/>
              <a:gd name="connsiteY13" fmla="*/ 1758126 h 3164279"/>
              <a:gd name="connsiteX14" fmla="*/ 1694565 w 2447301"/>
              <a:gd name="connsiteY14" fmla="*/ 2984807 h 3164279"/>
              <a:gd name="connsiteX15" fmla="*/ 1649261 w 2447301"/>
              <a:gd name="connsiteY15" fmla="*/ 3047535 h 3164279"/>
              <a:gd name="connsiteX16" fmla="*/ 1593503 w 2447301"/>
              <a:gd name="connsiteY16" fmla="*/ 3096323 h 3164279"/>
              <a:gd name="connsiteX17" fmla="*/ 1529033 w 2447301"/>
              <a:gd name="connsiteY17" fmla="*/ 3132915 h 3164279"/>
              <a:gd name="connsiteX18" fmla="*/ 1459335 w 2447301"/>
              <a:gd name="connsiteY18" fmla="*/ 3155566 h 3164279"/>
              <a:gd name="connsiteX19" fmla="*/ 1382667 w 2447301"/>
              <a:gd name="connsiteY19" fmla="*/ 3164279 h 3164279"/>
              <a:gd name="connsiteX20" fmla="*/ 0 w 2447301"/>
              <a:gd name="connsiteY20" fmla="*/ 3164279 h 316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7301" h="3164279">
                <a:moveTo>
                  <a:pt x="0" y="0"/>
                </a:moveTo>
                <a:lnTo>
                  <a:pt x="1382667" y="0"/>
                </a:lnTo>
                <a:lnTo>
                  <a:pt x="1447138" y="6969"/>
                </a:lnTo>
                <a:lnTo>
                  <a:pt x="1506381" y="20909"/>
                </a:lnTo>
                <a:lnTo>
                  <a:pt x="1562139" y="47046"/>
                </a:lnTo>
                <a:lnTo>
                  <a:pt x="1614413" y="81895"/>
                </a:lnTo>
                <a:lnTo>
                  <a:pt x="1657974" y="127198"/>
                </a:lnTo>
                <a:lnTo>
                  <a:pt x="1694565" y="175987"/>
                </a:lnTo>
                <a:lnTo>
                  <a:pt x="2401997" y="1400925"/>
                </a:lnTo>
                <a:lnTo>
                  <a:pt x="2431619" y="1470623"/>
                </a:lnTo>
                <a:lnTo>
                  <a:pt x="2447301" y="1542063"/>
                </a:lnTo>
                <a:lnTo>
                  <a:pt x="2447301" y="1616988"/>
                </a:lnTo>
                <a:lnTo>
                  <a:pt x="2431619" y="1691913"/>
                </a:lnTo>
                <a:lnTo>
                  <a:pt x="2401997" y="1758126"/>
                </a:lnTo>
                <a:lnTo>
                  <a:pt x="1694565" y="2984807"/>
                </a:lnTo>
                <a:lnTo>
                  <a:pt x="1649261" y="3047535"/>
                </a:lnTo>
                <a:lnTo>
                  <a:pt x="1593503" y="3096323"/>
                </a:lnTo>
                <a:lnTo>
                  <a:pt x="1529033" y="3132915"/>
                </a:lnTo>
                <a:lnTo>
                  <a:pt x="1459335" y="3155566"/>
                </a:lnTo>
                <a:lnTo>
                  <a:pt x="1382667" y="3164279"/>
                </a:lnTo>
                <a:lnTo>
                  <a:pt x="0" y="3164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9" name="Round Same Side Corner Rectangle 38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reeform 6"/>
          <p:cNvSpPr>
            <a:spLocks/>
          </p:cNvSpPr>
          <p:nvPr/>
        </p:nvSpPr>
        <p:spPr bwMode="auto">
          <a:xfrm>
            <a:off x="4336711" y="1540879"/>
            <a:ext cx="3613829" cy="3976258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44" name="Freeform 6"/>
          <p:cNvSpPr>
            <a:spLocks/>
          </p:cNvSpPr>
          <p:nvPr/>
        </p:nvSpPr>
        <p:spPr bwMode="auto">
          <a:xfrm>
            <a:off x="7858505" y="1540878"/>
            <a:ext cx="3613829" cy="3976258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A5A5A5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>
            <a:off x="814918" y="1540879"/>
            <a:ext cx="3613829" cy="3976258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79" name="TextBox 78"/>
          <p:cNvSpPr txBox="1"/>
          <p:nvPr/>
        </p:nvSpPr>
        <p:spPr>
          <a:xfrm>
            <a:off x="894272" y="2245576"/>
            <a:ext cx="202332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3466485" y="3198804"/>
            <a:ext cx="660400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dirty="0" smtClean="0">
                <a:solidFill>
                  <a:schemeClr val="tx1"/>
                </a:solidFill>
              </a:rPr>
              <a:t>A</a:t>
            </a:r>
            <a:endParaRPr lang="es-PE" sz="4000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22900" y="3198804"/>
            <a:ext cx="660400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dirty="0" smtClean="0">
                <a:solidFill>
                  <a:schemeClr val="tx1"/>
                </a:solidFill>
              </a:rPr>
              <a:t>B</a:t>
            </a:r>
            <a:endParaRPr lang="es-PE" sz="4000" dirty="0">
              <a:solidFill>
                <a:schemeClr val="tx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544694" y="3198804"/>
            <a:ext cx="660400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dirty="0" smtClean="0">
                <a:solidFill>
                  <a:schemeClr val="tx1"/>
                </a:solidFill>
              </a:rPr>
              <a:t>C</a:t>
            </a:r>
            <a:endParaRPr lang="es-PE" sz="4000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416065" y="2245576"/>
            <a:ext cx="202332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946459" y="2245576"/>
            <a:ext cx="202332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01494" y="5628604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>
                <a:solidFill>
                  <a:schemeClr val="bg1">
                    <a:lumMod val="85000"/>
                  </a:schemeClr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7" grpId="0" animBg="1"/>
      <p:bldP spid="86" grpId="0" animBg="1"/>
      <p:bldP spid="88" grpId="0" animBg="1"/>
      <p:bldP spid="33" grpId="0" animBg="1"/>
      <p:bldP spid="44" grpId="0" animBg="1"/>
      <p:bldP spid="76" grpId="0" animBg="1"/>
      <p:bldP spid="79" grpId="0"/>
      <p:bldP spid="80" grpId="0" animBg="1"/>
      <p:bldP spid="81" grpId="0" animBg="1"/>
      <p:bldP spid="82" grpId="0" animBg="1"/>
      <p:bldP spid="83" grpId="0"/>
      <p:bldP spid="84" grpId="0"/>
      <p:bldP spid="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0" y="1253067"/>
            <a:ext cx="12192000" cy="547343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Freeform 20"/>
          <p:cNvSpPr>
            <a:spLocks noChangeAspect="1"/>
          </p:cNvSpPr>
          <p:nvPr/>
        </p:nvSpPr>
        <p:spPr>
          <a:xfrm>
            <a:off x="2462016" y="1399823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angle 4"/>
          <p:cNvSpPr/>
          <p:nvPr/>
        </p:nvSpPr>
        <p:spPr>
          <a:xfrm>
            <a:off x="3178635" y="1399823"/>
            <a:ext cx="905256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Freeform 23"/>
          <p:cNvSpPr>
            <a:spLocks noChangeAspect="1"/>
          </p:cNvSpPr>
          <p:nvPr/>
        </p:nvSpPr>
        <p:spPr>
          <a:xfrm rot="10800000">
            <a:off x="9050937" y="2653907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angle 24"/>
          <p:cNvSpPr/>
          <p:nvPr/>
        </p:nvSpPr>
        <p:spPr>
          <a:xfrm>
            <a:off x="3178637" y="2653907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>
            <a:off x="2462016" y="3902232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Rectangle 27"/>
          <p:cNvSpPr/>
          <p:nvPr/>
        </p:nvSpPr>
        <p:spPr>
          <a:xfrm rot="10800000">
            <a:off x="3174656" y="3902232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 rot="10800000">
            <a:off x="9046954" y="5161846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0" name="Rectangle 29"/>
          <p:cNvSpPr/>
          <p:nvPr/>
        </p:nvSpPr>
        <p:spPr>
          <a:xfrm>
            <a:off x="3174655" y="5161846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1" name="Rectangle 30"/>
          <p:cNvSpPr/>
          <p:nvPr/>
        </p:nvSpPr>
        <p:spPr>
          <a:xfrm rot="10800000">
            <a:off x="-5606" y="6410170"/>
            <a:ext cx="905256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33" name="Group 3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4" name="Round Same Side Corner Rectangle 3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49452" y="1595552"/>
            <a:ext cx="5246088" cy="983488"/>
            <a:chOff x="3635725" y="1595552"/>
            <a:chExt cx="5246088" cy="983488"/>
          </a:xfrm>
        </p:grpSpPr>
        <p:sp>
          <p:nvSpPr>
            <p:cNvPr id="79" name="Freeform 78"/>
            <p:cNvSpPr/>
            <p:nvPr/>
          </p:nvSpPr>
          <p:spPr>
            <a:xfrm>
              <a:off x="3635725" y="1662007"/>
              <a:ext cx="5246088" cy="914400"/>
            </a:xfrm>
            <a:custGeom>
              <a:avLst/>
              <a:gdLst>
                <a:gd name="connsiteX0" fmla="*/ 13277 w 5246088"/>
                <a:gd name="connsiteY0" fmla="*/ 0 h 914400"/>
                <a:gd name="connsiteX1" fmla="*/ 5093685 w 5246088"/>
                <a:gd name="connsiteY1" fmla="*/ 0 h 914400"/>
                <a:gd name="connsiteX2" fmla="*/ 5246088 w 5246088"/>
                <a:gd name="connsiteY2" fmla="*/ 152403 h 914400"/>
                <a:gd name="connsiteX3" fmla="*/ 5246088 w 5246088"/>
                <a:gd name="connsiteY3" fmla="*/ 761997 h 914400"/>
                <a:gd name="connsiteX4" fmla="*/ 5093685 w 5246088"/>
                <a:gd name="connsiteY4" fmla="*/ 914400 h 914400"/>
                <a:gd name="connsiteX5" fmla="*/ 0 w 5246088"/>
                <a:gd name="connsiteY5" fmla="*/ 914400 h 914400"/>
                <a:gd name="connsiteX6" fmla="*/ 12411 w 5246088"/>
                <a:gd name="connsiteY6" fmla="*/ 904160 h 914400"/>
                <a:gd name="connsiteX7" fmla="*/ 199886 w 5246088"/>
                <a:gd name="connsiteY7" fmla="*/ 451555 h 914400"/>
                <a:gd name="connsiteX8" fmla="*/ 90571 w 5246088"/>
                <a:gd name="connsiteY8" fmla="*/ 9368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6088" h="914400">
                  <a:moveTo>
                    <a:pt x="13277" y="0"/>
                  </a:moveTo>
                  <a:lnTo>
                    <a:pt x="5093685" y="0"/>
                  </a:lnTo>
                  <a:cubicBezTo>
                    <a:pt x="5177855" y="0"/>
                    <a:pt x="5246088" y="68233"/>
                    <a:pt x="5246088" y="152403"/>
                  </a:cubicBezTo>
                  <a:lnTo>
                    <a:pt x="5246088" y="761997"/>
                  </a:lnTo>
                  <a:cubicBezTo>
                    <a:pt x="5246088" y="846167"/>
                    <a:pt x="5177855" y="914400"/>
                    <a:pt x="5093685" y="914400"/>
                  </a:cubicBezTo>
                  <a:lnTo>
                    <a:pt x="0" y="914400"/>
                  </a:lnTo>
                  <a:lnTo>
                    <a:pt x="12411" y="904160"/>
                  </a:lnTo>
                  <a:cubicBezTo>
                    <a:pt x="128243" y="788328"/>
                    <a:pt x="199886" y="628308"/>
                    <a:pt x="199886" y="451555"/>
                  </a:cubicBezTo>
                  <a:cubicBezTo>
                    <a:pt x="199886" y="318990"/>
                    <a:pt x="159587" y="195838"/>
                    <a:pt x="90571" y="9368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03822" y="1702082"/>
              <a:ext cx="822960" cy="82296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01102" y="1595552"/>
              <a:ext cx="3999058" cy="983488"/>
              <a:chOff x="1199156" y="1220012"/>
              <a:chExt cx="1810486" cy="737616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264157" y="2856832"/>
            <a:ext cx="5195175" cy="983488"/>
            <a:chOff x="3418902" y="2856832"/>
            <a:chExt cx="5195175" cy="983488"/>
          </a:xfrm>
        </p:grpSpPr>
        <p:sp>
          <p:nvSpPr>
            <p:cNvPr id="78" name="Freeform 77"/>
            <p:cNvSpPr/>
            <p:nvPr/>
          </p:nvSpPr>
          <p:spPr>
            <a:xfrm rot="10800000">
              <a:off x="3418902" y="2913736"/>
              <a:ext cx="5195175" cy="914400"/>
            </a:xfrm>
            <a:custGeom>
              <a:avLst/>
              <a:gdLst>
                <a:gd name="connsiteX0" fmla="*/ 5042772 w 5195175"/>
                <a:gd name="connsiteY0" fmla="*/ 914400 h 914400"/>
                <a:gd name="connsiteX1" fmla="*/ 0 w 5195175"/>
                <a:gd name="connsiteY1" fmla="*/ 914400 h 914400"/>
                <a:gd name="connsiteX2" fmla="*/ 12830 w 5195175"/>
                <a:gd name="connsiteY2" fmla="*/ 903815 h 914400"/>
                <a:gd name="connsiteX3" fmla="*/ 200305 w 5195175"/>
                <a:gd name="connsiteY3" fmla="*/ 451210 h 914400"/>
                <a:gd name="connsiteX4" fmla="*/ 90989 w 5195175"/>
                <a:gd name="connsiteY4" fmla="*/ 93335 h 914400"/>
                <a:gd name="connsiteX5" fmla="*/ 13980 w 5195175"/>
                <a:gd name="connsiteY5" fmla="*/ 0 h 914400"/>
                <a:gd name="connsiteX6" fmla="*/ 5042772 w 5195175"/>
                <a:gd name="connsiteY6" fmla="*/ 0 h 914400"/>
                <a:gd name="connsiteX7" fmla="*/ 5195175 w 5195175"/>
                <a:gd name="connsiteY7" fmla="*/ 152403 h 914400"/>
                <a:gd name="connsiteX8" fmla="*/ 5195175 w 5195175"/>
                <a:gd name="connsiteY8" fmla="*/ 761997 h 914400"/>
                <a:gd name="connsiteX9" fmla="*/ 5042772 w 5195175"/>
                <a:gd name="connsiteY9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95175" h="914400">
                  <a:moveTo>
                    <a:pt x="5042772" y="914400"/>
                  </a:moveTo>
                  <a:lnTo>
                    <a:pt x="0" y="914400"/>
                  </a:lnTo>
                  <a:lnTo>
                    <a:pt x="12830" y="903815"/>
                  </a:lnTo>
                  <a:cubicBezTo>
                    <a:pt x="128661" y="787983"/>
                    <a:pt x="200305" y="627963"/>
                    <a:pt x="200305" y="451210"/>
                  </a:cubicBezTo>
                  <a:cubicBezTo>
                    <a:pt x="200305" y="318645"/>
                    <a:pt x="160006" y="195493"/>
                    <a:pt x="90989" y="93335"/>
                  </a:cubicBezTo>
                  <a:lnTo>
                    <a:pt x="13980" y="0"/>
                  </a:lnTo>
                  <a:lnTo>
                    <a:pt x="5042772" y="0"/>
                  </a:lnTo>
                  <a:cubicBezTo>
                    <a:pt x="5126942" y="0"/>
                    <a:pt x="5195175" y="68233"/>
                    <a:pt x="5195175" y="152403"/>
                  </a:cubicBezTo>
                  <a:lnTo>
                    <a:pt x="5195175" y="761997"/>
                  </a:lnTo>
                  <a:cubicBezTo>
                    <a:pt x="5195175" y="846167"/>
                    <a:pt x="5126942" y="914400"/>
                    <a:pt x="5042772" y="91440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63" name="Rounded Rectangle 62"/>
            <p:cNvSpPr/>
            <p:nvPr/>
          </p:nvSpPr>
          <p:spPr>
            <a:xfrm rot="10800000">
              <a:off x="3473933" y="2965101"/>
              <a:ext cx="822960" cy="822960"/>
            </a:xfrm>
            <a:prstGeom prst="roundRect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467684" y="2856832"/>
              <a:ext cx="3999058" cy="983488"/>
              <a:chOff x="1199156" y="1220012"/>
              <a:chExt cx="1810486" cy="737616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765018" y="4141963"/>
            <a:ext cx="5200758" cy="983488"/>
            <a:chOff x="3613321" y="4141963"/>
            <a:chExt cx="5200758" cy="983488"/>
          </a:xfrm>
        </p:grpSpPr>
        <p:sp>
          <p:nvSpPr>
            <p:cNvPr id="77" name="Freeform 76"/>
            <p:cNvSpPr/>
            <p:nvPr/>
          </p:nvSpPr>
          <p:spPr>
            <a:xfrm>
              <a:off x="3613321" y="4176507"/>
              <a:ext cx="5200758" cy="914400"/>
            </a:xfrm>
            <a:custGeom>
              <a:avLst/>
              <a:gdLst>
                <a:gd name="connsiteX0" fmla="*/ 15996 w 5200758"/>
                <a:gd name="connsiteY0" fmla="*/ 0 h 914400"/>
                <a:gd name="connsiteX1" fmla="*/ 5048355 w 5200758"/>
                <a:gd name="connsiteY1" fmla="*/ 0 h 914400"/>
                <a:gd name="connsiteX2" fmla="*/ 5200758 w 5200758"/>
                <a:gd name="connsiteY2" fmla="*/ 152403 h 914400"/>
                <a:gd name="connsiteX3" fmla="*/ 5200758 w 5200758"/>
                <a:gd name="connsiteY3" fmla="*/ 761997 h 914400"/>
                <a:gd name="connsiteX4" fmla="*/ 5048355 w 5200758"/>
                <a:gd name="connsiteY4" fmla="*/ 914400 h 914400"/>
                <a:gd name="connsiteX5" fmla="*/ 0 w 5200758"/>
                <a:gd name="connsiteY5" fmla="*/ 914400 h 914400"/>
                <a:gd name="connsiteX6" fmla="*/ 14029 w 5200758"/>
                <a:gd name="connsiteY6" fmla="*/ 902825 h 914400"/>
                <a:gd name="connsiteX7" fmla="*/ 201504 w 5200758"/>
                <a:gd name="connsiteY7" fmla="*/ 450220 h 914400"/>
                <a:gd name="connsiteX8" fmla="*/ 92188 w 5200758"/>
                <a:gd name="connsiteY8" fmla="*/ 92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00758" h="914400">
                  <a:moveTo>
                    <a:pt x="15996" y="0"/>
                  </a:moveTo>
                  <a:lnTo>
                    <a:pt x="5048355" y="0"/>
                  </a:lnTo>
                  <a:cubicBezTo>
                    <a:pt x="5132525" y="0"/>
                    <a:pt x="5200758" y="68233"/>
                    <a:pt x="5200758" y="152403"/>
                  </a:cubicBezTo>
                  <a:lnTo>
                    <a:pt x="5200758" y="761997"/>
                  </a:lnTo>
                  <a:cubicBezTo>
                    <a:pt x="5200758" y="846167"/>
                    <a:pt x="5132525" y="914400"/>
                    <a:pt x="5048355" y="914400"/>
                  </a:cubicBezTo>
                  <a:lnTo>
                    <a:pt x="0" y="914400"/>
                  </a:lnTo>
                  <a:lnTo>
                    <a:pt x="14029" y="902825"/>
                  </a:lnTo>
                  <a:cubicBezTo>
                    <a:pt x="129861" y="786993"/>
                    <a:pt x="201504" y="626973"/>
                    <a:pt x="201504" y="450220"/>
                  </a:cubicBezTo>
                  <a:cubicBezTo>
                    <a:pt x="201504" y="317656"/>
                    <a:pt x="161205" y="194503"/>
                    <a:pt x="92188" y="9234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936088" y="4216582"/>
              <a:ext cx="822960" cy="82296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3962665" y="4141963"/>
              <a:ext cx="3999058" cy="983488"/>
              <a:chOff x="1199156" y="1220012"/>
              <a:chExt cx="1810486" cy="737616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287429" y="5360205"/>
            <a:ext cx="5182837" cy="983488"/>
            <a:chOff x="3428109" y="5360205"/>
            <a:chExt cx="5182837" cy="983488"/>
          </a:xfrm>
        </p:grpSpPr>
        <p:sp>
          <p:nvSpPr>
            <p:cNvPr id="76" name="Freeform 75"/>
            <p:cNvSpPr/>
            <p:nvPr/>
          </p:nvSpPr>
          <p:spPr>
            <a:xfrm rot="10800000">
              <a:off x="3428109" y="5427987"/>
              <a:ext cx="5182837" cy="914400"/>
            </a:xfrm>
            <a:custGeom>
              <a:avLst/>
              <a:gdLst>
                <a:gd name="connsiteX0" fmla="*/ 5030434 w 5182837"/>
                <a:gd name="connsiteY0" fmla="*/ 914400 h 914400"/>
                <a:gd name="connsiteX1" fmla="*/ 0 w 5182837"/>
                <a:gd name="connsiteY1" fmla="*/ 914400 h 914400"/>
                <a:gd name="connsiteX2" fmla="*/ 9699 w 5182837"/>
                <a:gd name="connsiteY2" fmla="*/ 906398 h 914400"/>
                <a:gd name="connsiteX3" fmla="*/ 197174 w 5182837"/>
                <a:gd name="connsiteY3" fmla="*/ 453793 h 914400"/>
                <a:gd name="connsiteX4" fmla="*/ 9699 w 5182837"/>
                <a:gd name="connsiteY4" fmla="*/ 1189 h 914400"/>
                <a:gd name="connsiteX5" fmla="*/ 8259 w 5182837"/>
                <a:gd name="connsiteY5" fmla="*/ 0 h 914400"/>
                <a:gd name="connsiteX6" fmla="*/ 5030434 w 5182837"/>
                <a:gd name="connsiteY6" fmla="*/ 0 h 914400"/>
                <a:gd name="connsiteX7" fmla="*/ 5182837 w 5182837"/>
                <a:gd name="connsiteY7" fmla="*/ 152403 h 914400"/>
                <a:gd name="connsiteX8" fmla="*/ 5182837 w 5182837"/>
                <a:gd name="connsiteY8" fmla="*/ 761997 h 914400"/>
                <a:gd name="connsiteX9" fmla="*/ 5030434 w 5182837"/>
                <a:gd name="connsiteY9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2837" h="914400">
                  <a:moveTo>
                    <a:pt x="5030434" y="914400"/>
                  </a:moveTo>
                  <a:lnTo>
                    <a:pt x="0" y="914400"/>
                  </a:lnTo>
                  <a:lnTo>
                    <a:pt x="9699" y="906398"/>
                  </a:lnTo>
                  <a:cubicBezTo>
                    <a:pt x="125531" y="790566"/>
                    <a:pt x="197174" y="630546"/>
                    <a:pt x="197174" y="453793"/>
                  </a:cubicBezTo>
                  <a:cubicBezTo>
                    <a:pt x="197174" y="277040"/>
                    <a:pt x="125531" y="117020"/>
                    <a:pt x="9699" y="1189"/>
                  </a:cubicBezTo>
                  <a:lnTo>
                    <a:pt x="8259" y="0"/>
                  </a:lnTo>
                  <a:lnTo>
                    <a:pt x="5030434" y="0"/>
                  </a:lnTo>
                  <a:cubicBezTo>
                    <a:pt x="5114604" y="0"/>
                    <a:pt x="5182837" y="68233"/>
                    <a:pt x="5182837" y="152403"/>
                  </a:cubicBezTo>
                  <a:lnTo>
                    <a:pt x="5182837" y="761997"/>
                  </a:lnTo>
                  <a:cubicBezTo>
                    <a:pt x="5182837" y="846167"/>
                    <a:pt x="5114604" y="914400"/>
                    <a:pt x="5030434" y="91440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70" name="Rounded Rectangle 69"/>
            <p:cNvSpPr/>
            <p:nvPr/>
          </p:nvSpPr>
          <p:spPr>
            <a:xfrm rot="10800000">
              <a:off x="3483140" y="5479352"/>
              <a:ext cx="822960" cy="822960"/>
            </a:xfrm>
            <a:prstGeom prst="roundRect">
              <a:avLst/>
            </a:pr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4985" y="5360205"/>
              <a:ext cx="3999058" cy="983488"/>
              <a:chOff x="1199156" y="1220012"/>
              <a:chExt cx="1810486" cy="737616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9" name="Group 1025"/>
          <p:cNvGrpSpPr>
            <a:grpSpLocks noChangeAspect="1"/>
          </p:cNvGrpSpPr>
          <p:nvPr/>
        </p:nvGrpSpPr>
        <p:grpSpPr>
          <a:xfrm rot="20985458">
            <a:off x="2474264" y="1399794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0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19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120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01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17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8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2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15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6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3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13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4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4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11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2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5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09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0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6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07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08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143" name="Group 1025"/>
          <p:cNvGrpSpPr>
            <a:grpSpLocks noChangeAspect="1"/>
          </p:cNvGrpSpPr>
          <p:nvPr/>
        </p:nvGrpSpPr>
        <p:grpSpPr>
          <a:xfrm rot="20985458">
            <a:off x="2473092" y="3901242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4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63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164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48235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45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61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62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6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59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60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7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57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8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8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55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6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9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53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4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50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51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2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165" name="Group 1025"/>
          <p:cNvGrpSpPr>
            <a:grpSpLocks noChangeAspect="1"/>
          </p:cNvGrpSpPr>
          <p:nvPr/>
        </p:nvGrpSpPr>
        <p:grpSpPr>
          <a:xfrm rot="20985458">
            <a:off x="8330396" y="2661867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66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85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186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D7D3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67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83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84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68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81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82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69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79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80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70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77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78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71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75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76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72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73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74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187" name="Group 1025"/>
          <p:cNvGrpSpPr>
            <a:grpSpLocks noChangeAspect="1"/>
          </p:cNvGrpSpPr>
          <p:nvPr/>
        </p:nvGrpSpPr>
        <p:grpSpPr>
          <a:xfrm rot="20985458">
            <a:off x="8336973" y="5176527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88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207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208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89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205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6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0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203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4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1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201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2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2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99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0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3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97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98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4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95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96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3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5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4541768" y="1653441"/>
            <a:ext cx="3108960" cy="38840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8" name="Round Same Side Corner Rectangle 2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24"/>
          <p:cNvGrpSpPr/>
          <p:nvPr/>
        </p:nvGrpSpPr>
        <p:grpSpPr>
          <a:xfrm>
            <a:off x="5420764" y="1188897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50" name="Freeform 15"/>
          <p:cNvSpPr>
            <a:spLocks/>
          </p:cNvSpPr>
          <p:nvPr/>
        </p:nvSpPr>
        <p:spPr bwMode="auto">
          <a:xfrm>
            <a:off x="7848478" y="1998176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8854821" y="1995942"/>
            <a:ext cx="3302359" cy="1102995"/>
            <a:chOff x="1156263" y="4615604"/>
            <a:chExt cx="2150661" cy="1189638"/>
          </a:xfrm>
        </p:grpSpPr>
        <p:sp>
          <p:nvSpPr>
            <p:cNvPr id="52" name="TextBox 51"/>
            <p:cNvSpPr txBox="1"/>
            <p:nvPr/>
          </p:nvSpPr>
          <p:spPr>
            <a:xfrm>
              <a:off x="1156263" y="5108140"/>
              <a:ext cx="2150661" cy="697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436142" y="4615604"/>
              <a:ext cx="928995" cy="398344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4" name="Freeform 15"/>
          <p:cNvSpPr>
            <a:spLocks/>
          </p:cNvSpPr>
          <p:nvPr/>
        </p:nvSpPr>
        <p:spPr bwMode="auto">
          <a:xfrm rot="10800000" flipV="1">
            <a:off x="3379910" y="1998175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7318" y="1998176"/>
            <a:ext cx="3199519" cy="1115533"/>
            <a:chOff x="1156263" y="4638938"/>
            <a:chExt cx="2150661" cy="1115533"/>
          </a:xfrm>
        </p:grpSpPr>
        <p:sp>
          <p:nvSpPr>
            <p:cNvPr id="61" name="TextBox 60"/>
            <p:cNvSpPr txBox="1"/>
            <p:nvPr/>
          </p:nvSpPr>
          <p:spPr>
            <a:xfrm>
              <a:off x="1156263" y="5108140"/>
              <a:ext cx="2150661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739384" y="4638938"/>
              <a:ext cx="1536609" cy="369332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8" name="Freeform 15"/>
          <p:cNvSpPr>
            <a:spLocks/>
          </p:cNvSpPr>
          <p:nvPr/>
        </p:nvSpPr>
        <p:spPr bwMode="auto">
          <a:xfrm>
            <a:off x="7848478" y="3589569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8833418" y="3593216"/>
            <a:ext cx="3302359" cy="1102995"/>
            <a:chOff x="1156263" y="4615604"/>
            <a:chExt cx="2150661" cy="1189638"/>
          </a:xfrm>
        </p:grpSpPr>
        <p:sp>
          <p:nvSpPr>
            <p:cNvPr id="70" name="TextBox 69"/>
            <p:cNvSpPr txBox="1"/>
            <p:nvPr/>
          </p:nvSpPr>
          <p:spPr>
            <a:xfrm>
              <a:off x="1156263" y="5108140"/>
              <a:ext cx="2150661" cy="697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436142" y="4615604"/>
              <a:ext cx="928995" cy="398344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72" name="Freeform 15"/>
          <p:cNvSpPr>
            <a:spLocks/>
          </p:cNvSpPr>
          <p:nvPr/>
        </p:nvSpPr>
        <p:spPr bwMode="auto">
          <a:xfrm rot="10800000" flipV="1">
            <a:off x="3374973" y="3595449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154051" y="3595450"/>
            <a:ext cx="3199519" cy="1115533"/>
            <a:chOff x="1156263" y="4638938"/>
            <a:chExt cx="2150661" cy="1115533"/>
          </a:xfrm>
        </p:grpSpPr>
        <p:sp>
          <p:nvSpPr>
            <p:cNvPr id="79" name="TextBox 78"/>
            <p:cNvSpPr txBox="1"/>
            <p:nvPr/>
          </p:nvSpPr>
          <p:spPr>
            <a:xfrm>
              <a:off x="1156263" y="5108140"/>
              <a:ext cx="2150661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39384" y="4638938"/>
              <a:ext cx="1536609" cy="369332"/>
            </a:xfrm>
            <a:prstGeom prst="rect">
              <a:avLst/>
            </a:prstGeom>
            <a:solidFill>
              <a:srgbClr val="A5A5A5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1" name="Oval 80"/>
          <p:cNvSpPr>
            <a:spLocks noChangeAspect="1"/>
          </p:cNvSpPr>
          <p:nvPr/>
        </p:nvSpPr>
        <p:spPr>
          <a:xfrm>
            <a:off x="4130584" y="2205279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148993" y="2205279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02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4114829" y="3797090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193528" y="379709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01493" y="5605836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>
                <a:solidFill>
                  <a:schemeClr val="bg1">
                    <a:lumMod val="85000"/>
                  </a:schemeClr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50" grpId="0" animBg="1"/>
      <p:bldP spid="54" grpId="0" animBg="1"/>
      <p:bldP spid="68" grpId="0" animBg="1"/>
      <p:bldP spid="72" grpId="0" animBg="1"/>
      <p:bldP spid="81" grpId="0" animBg="1"/>
      <p:bldP spid="82" grpId="0" animBg="1"/>
      <p:bldP spid="83" grpId="0" animBg="1"/>
      <p:bldP spid="84" grpId="0" animBg="1"/>
      <p:bldP spid="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r="4158"/>
          <a:stretch>
            <a:fillRect/>
          </a:stretch>
        </p:blipFill>
        <p:spPr/>
      </p:pic>
      <p:grpSp>
        <p:nvGrpSpPr>
          <p:cNvPr id="22" name="Group 2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3" name="Round Same Side Corner Rectangle 2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42231" y="1696610"/>
            <a:ext cx="1706880" cy="211032"/>
            <a:chOff x="3542231" y="1696610"/>
            <a:chExt cx="1706880" cy="211032"/>
          </a:xfrm>
        </p:grpSpPr>
        <p:cxnSp>
          <p:nvCxnSpPr>
            <p:cNvPr id="54" name="Straight Connector 53"/>
            <p:cNvCxnSpPr/>
            <p:nvPr/>
          </p:nvCxnSpPr>
          <p:spPr>
            <a:xfrm rot="10800000">
              <a:off x="3542231" y="1696610"/>
              <a:ext cx="1706880" cy="21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apezoid 55"/>
            <p:cNvSpPr/>
            <p:nvPr/>
          </p:nvSpPr>
          <p:spPr>
            <a:xfrm rot="10800000" flipH="1">
              <a:off x="3914765" y="1704442"/>
              <a:ext cx="1190624" cy="203200"/>
            </a:xfrm>
            <a:prstGeom prst="trapezoid">
              <a:avLst>
                <a:gd name="adj" fmla="val 625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57" name="Parallelogram 56"/>
          <p:cNvSpPr/>
          <p:nvPr/>
        </p:nvSpPr>
        <p:spPr>
          <a:xfrm flipV="1">
            <a:off x="3668164" y="1403876"/>
            <a:ext cx="1312339" cy="508000"/>
          </a:xfrm>
          <a:prstGeom prst="parallelogram">
            <a:avLst>
              <a:gd name="adj" fmla="val 632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6215435" y="1696610"/>
            <a:ext cx="1706880" cy="211032"/>
            <a:chOff x="3542231" y="1696610"/>
            <a:chExt cx="1706880" cy="211032"/>
          </a:xfrm>
        </p:grpSpPr>
        <p:cxnSp>
          <p:nvCxnSpPr>
            <p:cNvPr id="60" name="Straight Connector 59"/>
            <p:cNvCxnSpPr/>
            <p:nvPr/>
          </p:nvCxnSpPr>
          <p:spPr>
            <a:xfrm rot="10800000">
              <a:off x="3542231" y="1696610"/>
              <a:ext cx="1706880" cy="21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rapezoid 60"/>
            <p:cNvSpPr/>
            <p:nvPr/>
          </p:nvSpPr>
          <p:spPr>
            <a:xfrm rot="10800000" flipH="1">
              <a:off x="3914765" y="1704442"/>
              <a:ext cx="1190624" cy="203200"/>
            </a:xfrm>
            <a:prstGeom prst="trapezoid">
              <a:avLst>
                <a:gd name="adj" fmla="val 625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62" name="Parallelogram 61"/>
          <p:cNvSpPr/>
          <p:nvPr/>
        </p:nvSpPr>
        <p:spPr>
          <a:xfrm flipV="1">
            <a:off x="6341368" y="1403876"/>
            <a:ext cx="1312339" cy="508000"/>
          </a:xfrm>
          <a:prstGeom prst="parallelogram">
            <a:avLst>
              <a:gd name="adj" fmla="val 632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8863063" y="1696611"/>
            <a:ext cx="1706880" cy="211032"/>
            <a:chOff x="3542231" y="1696610"/>
            <a:chExt cx="1706880" cy="211032"/>
          </a:xfrm>
        </p:grpSpPr>
        <p:cxnSp>
          <p:nvCxnSpPr>
            <p:cNvPr id="65" name="Straight Connector 64"/>
            <p:cNvCxnSpPr/>
            <p:nvPr/>
          </p:nvCxnSpPr>
          <p:spPr>
            <a:xfrm rot="10800000">
              <a:off x="3542231" y="1696610"/>
              <a:ext cx="1706880" cy="21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rapezoid 65"/>
            <p:cNvSpPr/>
            <p:nvPr/>
          </p:nvSpPr>
          <p:spPr>
            <a:xfrm rot="10800000" flipH="1">
              <a:off x="3914765" y="1704442"/>
              <a:ext cx="1190624" cy="203200"/>
            </a:xfrm>
            <a:prstGeom prst="trapezoid">
              <a:avLst>
                <a:gd name="adj" fmla="val 625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67" name="Parallelogram 66"/>
          <p:cNvSpPr/>
          <p:nvPr/>
        </p:nvSpPr>
        <p:spPr>
          <a:xfrm flipV="1">
            <a:off x="8988996" y="1403877"/>
            <a:ext cx="1312339" cy="508000"/>
          </a:xfrm>
          <a:prstGeom prst="parallelogram">
            <a:avLst>
              <a:gd name="adj" fmla="val 632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34" name="Down Arrow Callout 33"/>
          <p:cNvSpPr/>
          <p:nvPr/>
        </p:nvSpPr>
        <p:spPr>
          <a:xfrm>
            <a:off x="3539660" y="1662388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00B0F0"/>
          </a:solidFill>
          <a:ln w="1905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33" name="Group 24"/>
          <p:cNvGrpSpPr/>
          <p:nvPr/>
        </p:nvGrpSpPr>
        <p:grpSpPr>
          <a:xfrm>
            <a:off x="4121045" y="5271692"/>
            <a:ext cx="1350472" cy="203200"/>
            <a:chOff x="4168751" y="2495551"/>
            <a:chExt cx="1012854" cy="152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Oval 34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7" name="Down Arrow Callout 26"/>
          <p:cNvSpPr/>
          <p:nvPr/>
        </p:nvSpPr>
        <p:spPr>
          <a:xfrm>
            <a:off x="6193251" y="1662388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ED7D31"/>
          </a:solidFill>
          <a:ln w="1905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72" name="Group 24"/>
          <p:cNvGrpSpPr/>
          <p:nvPr/>
        </p:nvGrpSpPr>
        <p:grpSpPr>
          <a:xfrm>
            <a:off x="6730613" y="5271692"/>
            <a:ext cx="1350472" cy="203200"/>
            <a:chOff x="4168751" y="2495551"/>
            <a:chExt cx="1012854" cy="152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Oval 72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6" name="Down Arrow Callout 15"/>
          <p:cNvSpPr/>
          <p:nvPr/>
        </p:nvSpPr>
        <p:spPr>
          <a:xfrm>
            <a:off x="8846843" y="1662388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FFC000"/>
          </a:solidFill>
          <a:ln w="1905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80" name="Group 24"/>
          <p:cNvGrpSpPr/>
          <p:nvPr/>
        </p:nvGrpSpPr>
        <p:grpSpPr>
          <a:xfrm>
            <a:off x="9407703" y="5271692"/>
            <a:ext cx="1350472" cy="203200"/>
            <a:chOff x="4168751" y="2495551"/>
            <a:chExt cx="1012854" cy="152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Oval 80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58" name="Freeform 57"/>
          <p:cNvSpPr/>
          <p:nvPr/>
        </p:nvSpPr>
        <p:spPr>
          <a:xfrm rot="16200000" flipH="1" flipV="1">
            <a:off x="3567516" y="1510379"/>
            <a:ext cx="1188720" cy="987427"/>
          </a:xfrm>
          <a:custGeom>
            <a:avLst/>
            <a:gdLst>
              <a:gd name="connsiteX0" fmla="*/ 0 w 838200"/>
              <a:gd name="connsiteY0" fmla="*/ 0 h 657225"/>
              <a:gd name="connsiteX1" fmla="*/ 8382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6096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602916 w 838200"/>
              <a:gd name="connsiteY2" fmla="*/ 0 h 657225"/>
              <a:gd name="connsiteX3" fmla="*/ 838200 w 838200"/>
              <a:gd name="connsiteY3" fmla="*/ 657225 h 657225"/>
              <a:gd name="connsiteX4" fmla="*/ 0 w 838200"/>
              <a:gd name="connsiteY4" fmla="*/ 657225 h 657225"/>
              <a:gd name="connsiteX5" fmla="*/ 0 w 838200"/>
              <a:gd name="connsiteY5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657225">
                <a:moveTo>
                  <a:pt x="0" y="0"/>
                </a:moveTo>
                <a:lnTo>
                  <a:pt x="483079" y="0"/>
                </a:lnTo>
                <a:lnTo>
                  <a:pt x="602916" y="0"/>
                </a:lnTo>
                <a:lnTo>
                  <a:pt x="838200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69" name="Freeform 213"/>
          <p:cNvSpPr>
            <a:spLocks noChangeAspect="1" noEditPoints="1"/>
          </p:cNvSpPr>
          <p:nvPr/>
        </p:nvSpPr>
        <p:spPr bwMode="auto">
          <a:xfrm>
            <a:off x="4002768" y="1599837"/>
            <a:ext cx="285750" cy="457200"/>
          </a:xfrm>
          <a:custGeom>
            <a:avLst/>
            <a:gdLst>
              <a:gd name="T0" fmla="*/ 78 w 86"/>
              <a:gd name="T1" fmla="*/ 116 h 138"/>
              <a:gd name="T2" fmla="*/ 9 w 86"/>
              <a:gd name="T3" fmla="*/ 116 h 138"/>
              <a:gd name="T4" fmla="*/ 9 w 86"/>
              <a:gd name="T5" fmla="*/ 21 h 138"/>
              <a:gd name="T6" fmla="*/ 78 w 86"/>
              <a:gd name="T7" fmla="*/ 21 h 138"/>
              <a:gd name="T8" fmla="*/ 78 w 86"/>
              <a:gd name="T9" fmla="*/ 116 h 138"/>
              <a:gd name="T10" fmla="*/ 43 w 86"/>
              <a:gd name="T11" fmla="*/ 134 h 138"/>
              <a:gd name="T12" fmla="*/ 37 w 86"/>
              <a:gd name="T13" fmla="*/ 127 h 138"/>
              <a:gd name="T14" fmla="*/ 43 w 86"/>
              <a:gd name="T15" fmla="*/ 121 h 138"/>
              <a:gd name="T16" fmla="*/ 50 w 86"/>
              <a:gd name="T17" fmla="*/ 127 h 138"/>
              <a:gd name="T18" fmla="*/ 43 w 86"/>
              <a:gd name="T19" fmla="*/ 134 h 138"/>
              <a:gd name="T20" fmla="*/ 28 w 86"/>
              <a:gd name="T21" fmla="*/ 8 h 138"/>
              <a:gd name="T22" fmla="*/ 58 w 86"/>
              <a:gd name="T23" fmla="*/ 8 h 138"/>
              <a:gd name="T24" fmla="*/ 60 w 86"/>
              <a:gd name="T25" fmla="*/ 10 h 138"/>
              <a:gd name="T26" fmla="*/ 58 w 86"/>
              <a:gd name="T27" fmla="*/ 13 h 138"/>
              <a:gd name="T28" fmla="*/ 28 w 86"/>
              <a:gd name="T29" fmla="*/ 13 h 138"/>
              <a:gd name="T30" fmla="*/ 26 w 86"/>
              <a:gd name="T31" fmla="*/ 10 h 138"/>
              <a:gd name="T32" fmla="*/ 28 w 86"/>
              <a:gd name="T33" fmla="*/ 8 h 138"/>
              <a:gd name="T34" fmla="*/ 78 w 86"/>
              <a:gd name="T35" fmla="*/ 0 h 138"/>
              <a:gd name="T36" fmla="*/ 9 w 86"/>
              <a:gd name="T37" fmla="*/ 0 h 138"/>
              <a:gd name="T38" fmla="*/ 0 w 86"/>
              <a:gd name="T39" fmla="*/ 8 h 138"/>
              <a:gd name="T40" fmla="*/ 0 w 86"/>
              <a:gd name="T41" fmla="*/ 129 h 138"/>
              <a:gd name="T42" fmla="*/ 9 w 86"/>
              <a:gd name="T43" fmla="*/ 138 h 138"/>
              <a:gd name="T44" fmla="*/ 78 w 86"/>
              <a:gd name="T45" fmla="*/ 138 h 138"/>
              <a:gd name="T46" fmla="*/ 86 w 86"/>
              <a:gd name="T47" fmla="*/ 129 h 138"/>
              <a:gd name="T48" fmla="*/ 86 w 86"/>
              <a:gd name="T49" fmla="*/ 8 h 138"/>
              <a:gd name="T50" fmla="*/ 78 w 86"/>
              <a:gd name="T51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6" h="138">
                <a:moveTo>
                  <a:pt x="78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21"/>
                  <a:pt x="9" y="21"/>
                  <a:pt x="9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116"/>
                  <a:pt x="78" y="116"/>
                  <a:pt x="78" y="116"/>
                </a:cubicBezTo>
                <a:close/>
                <a:moveTo>
                  <a:pt x="43" y="134"/>
                </a:moveTo>
                <a:cubicBezTo>
                  <a:pt x="40" y="134"/>
                  <a:pt x="37" y="131"/>
                  <a:pt x="37" y="127"/>
                </a:cubicBezTo>
                <a:cubicBezTo>
                  <a:pt x="37" y="124"/>
                  <a:pt x="40" y="121"/>
                  <a:pt x="43" y="121"/>
                </a:cubicBezTo>
                <a:cubicBezTo>
                  <a:pt x="47" y="121"/>
                  <a:pt x="50" y="124"/>
                  <a:pt x="50" y="127"/>
                </a:cubicBezTo>
                <a:cubicBezTo>
                  <a:pt x="50" y="131"/>
                  <a:pt x="47" y="134"/>
                  <a:pt x="43" y="134"/>
                </a:cubicBezTo>
                <a:close/>
                <a:moveTo>
                  <a:pt x="28" y="8"/>
                </a:moveTo>
                <a:cubicBezTo>
                  <a:pt x="58" y="8"/>
                  <a:pt x="58" y="8"/>
                  <a:pt x="58" y="8"/>
                </a:cubicBezTo>
                <a:cubicBezTo>
                  <a:pt x="59" y="8"/>
                  <a:pt x="60" y="9"/>
                  <a:pt x="60" y="10"/>
                </a:cubicBezTo>
                <a:cubicBezTo>
                  <a:pt x="60" y="12"/>
                  <a:pt x="59" y="13"/>
                  <a:pt x="58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7" y="13"/>
                  <a:pt x="26" y="12"/>
                  <a:pt x="26" y="10"/>
                </a:cubicBezTo>
                <a:cubicBezTo>
                  <a:pt x="26" y="9"/>
                  <a:pt x="27" y="8"/>
                  <a:pt x="28" y="8"/>
                </a:cubicBezTo>
                <a:close/>
                <a:moveTo>
                  <a:pt x="7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4"/>
                  <a:pt x="4" y="138"/>
                  <a:pt x="9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83" y="138"/>
                  <a:pt x="86" y="134"/>
                  <a:pt x="86" y="129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3"/>
                  <a:pt x="83" y="0"/>
                  <a:pt x="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0711" y="2674927"/>
            <a:ext cx="2431140" cy="2263571"/>
            <a:chOff x="5267656" y="169673"/>
            <a:chExt cx="2431140" cy="2263571"/>
          </a:xfrm>
        </p:grpSpPr>
        <p:sp>
          <p:nvSpPr>
            <p:cNvPr id="49" name="TextBox 48"/>
            <p:cNvSpPr txBox="1"/>
            <p:nvPr/>
          </p:nvSpPr>
          <p:spPr>
            <a:xfrm>
              <a:off x="5267656" y="617362"/>
              <a:ext cx="2431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exercitation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ullamco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laboris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nisi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aliquip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ex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54099" y="169673"/>
              <a:ext cx="1477649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 rot="16200000" flipH="1" flipV="1">
            <a:off x="6240720" y="1510378"/>
            <a:ext cx="1188720" cy="987427"/>
          </a:xfrm>
          <a:custGeom>
            <a:avLst/>
            <a:gdLst>
              <a:gd name="connsiteX0" fmla="*/ 0 w 838200"/>
              <a:gd name="connsiteY0" fmla="*/ 0 h 657225"/>
              <a:gd name="connsiteX1" fmla="*/ 8382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6096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602916 w 838200"/>
              <a:gd name="connsiteY2" fmla="*/ 0 h 657225"/>
              <a:gd name="connsiteX3" fmla="*/ 838200 w 838200"/>
              <a:gd name="connsiteY3" fmla="*/ 657225 h 657225"/>
              <a:gd name="connsiteX4" fmla="*/ 0 w 838200"/>
              <a:gd name="connsiteY4" fmla="*/ 657225 h 657225"/>
              <a:gd name="connsiteX5" fmla="*/ 0 w 838200"/>
              <a:gd name="connsiteY5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657225">
                <a:moveTo>
                  <a:pt x="0" y="0"/>
                </a:moveTo>
                <a:lnTo>
                  <a:pt x="483079" y="0"/>
                </a:lnTo>
                <a:lnTo>
                  <a:pt x="602916" y="0"/>
                </a:lnTo>
                <a:lnTo>
                  <a:pt x="838200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70" name="Freeform 211"/>
          <p:cNvSpPr>
            <a:spLocks noChangeAspect="1" noEditPoints="1"/>
          </p:cNvSpPr>
          <p:nvPr/>
        </p:nvSpPr>
        <p:spPr bwMode="auto">
          <a:xfrm>
            <a:off x="6504278" y="1613905"/>
            <a:ext cx="627468" cy="457200"/>
          </a:xfrm>
          <a:custGeom>
            <a:avLst/>
            <a:gdLst>
              <a:gd name="T0" fmla="*/ 47 w 156"/>
              <a:gd name="T1" fmla="*/ 80 h 114"/>
              <a:gd name="T2" fmla="*/ 54 w 156"/>
              <a:gd name="T3" fmla="*/ 80 h 114"/>
              <a:gd name="T4" fmla="*/ 92 w 156"/>
              <a:gd name="T5" fmla="*/ 21 h 114"/>
              <a:gd name="T6" fmla="*/ 7 w 156"/>
              <a:gd name="T7" fmla="*/ 73 h 114"/>
              <a:gd name="T8" fmla="*/ 92 w 156"/>
              <a:gd name="T9" fmla="*/ 73 h 114"/>
              <a:gd name="T10" fmla="*/ 56 w 156"/>
              <a:gd name="T11" fmla="*/ 80 h 114"/>
              <a:gd name="T12" fmla="*/ 44 w 156"/>
              <a:gd name="T13" fmla="*/ 80 h 114"/>
              <a:gd name="T14" fmla="*/ 56 w 156"/>
              <a:gd name="T15" fmla="*/ 80 h 114"/>
              <a:gd name="T16" fmla="*/ 99 w 156"/>
              <a:gd name="T17" fmla="*/ 82 h 114"/>
              <a:gd name="T18" fmla="*/ 60 w 156"/>
              <a:gd name="T19" fmla="*/ 88 h 114"/>
              <a:gd name="T20" fmla="*/ 70 w 156"/>
              <a:gd name="T21" fmla="*/ 108 h 114"/>
              <a:gd name="T22" fmla="*/ 40 w 156"/>
              <a:gd name="T23" fmla="*/ 108 h 114"/>
              <a:gd name="T24" fmla="*/ 30 w 156"/>
              <a:gd name="T25" fmla="*/ 102 h 114"/>
              <a:gd name="T26" fmla="*/ 7 w 156"/>
              <a:gd name="T27" fmla="*/ 88 h 114"/>
              <a:gd name="T28" fmla="*/ 0 w 156"/>
              <a:gd name="T29" fmla="*/ 21 h 114"/>
              <a:gd name="T30" fmla="*/ 93 w 156"/>
              <a:gd name="T31" fmla="*/ 14 h 114"/>
              <a:gd name="T32" fmla="*/ 138 w 156"/>
              <a:gd name="T33" fmla="*/ 76 h 114"/>
              <a:gd name="T34" fmla="*/ 126 w 156"/>
              <a:gd name="T35" fmla="*/ 76 h 114"/>
              <a:gd name="T36" fmla="*/ 138 w 156"/>
              <a:gd name="T37" fmla="*/ 76 h 114"/>
              <a:gd name="T38" fmla="*/ 132 w 156"/>
              <a:gd name="T39" fmla="*/ 85 h 114"/>
              <a:gd name="T40" fmla="*/ 132 w 156"/>
              <a:gd name="T41" fmla="*/ 66 h 114"/>
              <a:gd name="T42" fmla="*/ 147 w 156"/>
              <a:gd name="T43" fmla="*/ 42 h 114"/>
              <a:gd name="T44" fmla="*/ 117 w 156"/>
              <a:gd name="T45" fmla="*/ 46 h 114"/>
              <a:gd name="T46" fmla="*/ 147 w 156"/>
              <a:gd name="T47" fmla="*/ 42 h 114"/>
              <a:gd name="T48" fmla="*/ 113 w 156"/>
              <a:gd name="T49" fmla="*/ 6 h 114"/>
              <a:gd name="T50" fmla="*/ 150 w 156"/>
              <a:gd name="T51" fmla="*/ 108 h 114"/>
              <a:gd name="T52" fmla="*/ 156 w 156"/>
              <a:gd name="T53" fmla="*/ 3 h 114"/>
              <a:gd name="T54" fmla="*/ 153 w 156"/>
              <a:gd name="T55" fmla="*/ 114 h 114"/>
              <a:gd name="T56" fmla="*/ 108 w 156"/>
              <a:gd name="T57" fmla="*/ 111 h 114"/>
              <a:gd name="T58" fmla="*/ 110 w 156"/>
              <a:gd name="T59" fmla="*/ 0 h 114"/>
              <a:gd name="T60" fmla="*/ 156 w 156"/>
              <a:gd name="T61" fmla="*/ 3 h 114"/>
              <a:gd name="T62" fmla="*/ 117 w 156"/>
              <a:gd name="T63" fmla="*/ 14 h 114"/>
              <a:gd name="T64" fmla="*/ 146 w 156"/>
              <a:gd name="T65" fmla="*/ 24 h 114"/>
              <a:gd name="T66" fmla="*/ 147 w 156"/>
              <a:gd name="T67" fmla="*/ 34 h 114"/>
              <a:gd name="T68" fmla="*/ 117 w 156"/>
              <a:gd name="T69" fmla="*/ 39 h 114"/>
              <a:gd name="T70" fmla="*/ 147 w 156"/>
              <a:gd name="T71" fmla="*/ 34 h 114"/>
              <a:gd name="T72" fmla="*/ 117 w 156"/>
              <a:gd name="T73" fmla="*/ 31 h 114"/>
              <a:gd name="T74" fmla="*/ 147 w 156"/>
              <a:gd name="T75" fmla="*/ 2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6" h="114">
                <a:moveTo>
                  <a:pt x="50" y="77"/>
                </a:moveTo>
                <a:cubicBezTo>
                  <a:pt x="48" y="77"/>
                  <a:pt x="47" y="78"/>
                  <a:pt x="47" y="80"/>
                </a:cubicBezTo>
                <a:cubicBezTo>
                  <a:pt x="47" y="82"/>
                  <a:pt x="48" y="84"/>
                  <a:pt x="50" y="84"/>
                </a:cubicBezTo>
                <a:cubicBezTo>
                  <a:pt x="52" y="84"/>
                  <a:pt x="54" y="82"/>
                  <a:pt x="54" y="80"/>
                </a:cubicBezTo>
                <a:cubicBezTo>
                  <a:pt x="54" y="78"/>
                  <a:pt x="52" y="77"/>
                  <a:pt x="50" y="77"/>
                </a:cubicBezTo>
                <a:close/>
                <a:moveTo>
                  <a:pt x="92" y="21"/>
                </a:moveTo>
                <a:cubicBezTo>
                  <a:pt x="7" y="21"/>
                  <a:pt x="7" y="21"/>
                  <a:pt x="7" y="21"/>
                </a:cubicBezTo>
                <a:cubicBezTo>
                  <a:pt x="7" y="73"/>
                  <a:pt x="7" y="73"/>
                  <a:pt x="7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21"/>
                  <a:pt x="92" y="21"/>
                  <a:pt x="92" y="21"/>
                </a:cubicBezTo>
                <a:close/>
                <a:moveTo>
                  <a:pt x="56" y="80"/>
                </a:moveTo>
                <a:cubicBezTo>
                  <a:pt x="56" y="77"/>
                  <a:pt x="53" y="75"/>
                  <a:pt x="50" y="75"/>
                </a:cubicBezTo>
                <a:cubicBezTo>
                  <a:pt x="47" y="75"/>
                  <a:pt x="44" y="77"/>
                  <a:pt x="44" y="80"/>
                </a:cubicBezTo>
                <a:cubicBezTo>
                  <a:pt x="44" y="83"/>
                  <a:pt x="47" y="86"/>
                  <a:pt x="50" y="86"/>
                </a:cubicBezTo>
                <a:cubicBezTo>
                  <a:pt x="53" y="86"/>
                  <a:pt x="56" y="83"/>
                  <a:pt x="56" y="80"/>
                </a:cubicBezTo>
                <a:close/>
                <a:moveTo>
                  <a:pt x="99" y="21"/>
                </a:moveTo>
                <a:cubicBezTo>
                  <a:pt x="99" y="82"/>
                  <a:pt x="99" y="82"/>
                  <a:pt x="99" y="82"/>
                </a:cubicBezTo>
                <a:cubicBezTo>
                  <a:pt x="99" y="85"/>
                  <a:pt x="96" y="88"/>
                  <a:pt x="93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60" y="88"/>
                  <a:pt x="58" y="102"/>
                  <a:pt x="70" y="102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41" y="102"/>
                  <a:pt x="40" y="88"/>
                  <a:pt x="40" y="88"/>
                </a:cubicBezTo>
                <a:cubicBezTo>
                  <a:pt x="7" y="88"/>
                  <a:pt x="7" y="88"/>
                  <a:pt x="7" y="88"/>
                </a:cubicBezTo>
                <a:cubicBezTo>
                  <a:pt x="3" y="88"/>
                  <a:pt x="0" y="85"/>
                  <a:pt x="0" y="8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7"/>
                  <a:pt x="3" y="14"/>
                  <a:pt x="7" y="14"/>
                </a:cubicBezTo>
                <a:cubicBezTo>
                  <a:pt x="93" y="14"/>
                  <a:pt x="93" y="14"/>
                  <a:pt x="93" y="14"/>
                </a:cubicBezTo>
                <a:cubicBezTo>
                  <a:pt x="96" y="14"/>
                  <a:pt x="99" y="17"/>
                  <a:pt x="99" y="21"/>
                </a:cubicBezTo>
                <a:close/>
                <a:moveTo>
                  <a:pt x="138" y="76"/>
                </a:moveTo>
                <a:cubicBezTo>
                  <a:pt x="138" y="73"/>
                  <a:pt x="136" y="70"/>
                  <a:pt x="132" y="70"/>
                </a:cubicBezTo>
                <a:cubicBezTo>
                  <a:pt x="129" y="70"/>
                  <a:pt x="126" y="73"/>
                  <a:pt x="126" y="76"/>
                </a:cubicBezTo>
                <a:cubicBezTo>
                  <a:pt x="126" y="79"/>
                  <a:pt x="129" y="82"/>
                  <a:pt x="132" y="82"/>
                </a:cubicBezTo>
                <a:cubicBezTo>
                  <a:pt x="136" y="82"/>
                  <a:pt x="138" y="79"/>
                  <a:pt x="138" y="76"/>
                </a:cubicBezTo>
                <a:close/>
                <a:moveTo>
                  <a:pt x="142" y="76"/>
                </a:moveTo>
                <a:cubicBezTo>
                  <a:pt x="142" y="81"/>
                  <a:pt x="137" y="85"/>
                  <a:pt x="132" y="85"/>
                </a:cubicBezTo>
                <a:cubicBezTo>
                  <a:pt x="127" y="85"/>
                  <a:pt x="123" y="81"/>
                  <a:pt x="123" y="76"/>
                </a:cubicBezTo>
                <a:cubicBezTo>
                  <a:pt x="123" y="71"/>
                  <a:pt x="127" y="66"/>
                  <a:pt x="132" y="66"/>
                </a:cubicBezTo>
                <a:cubicBezTo>
                  <a:pt x="137" y="66"/>
                  <a:pt x="142" y="71"/>
                  <a:pt x="142" y="76"/>
                </a:cubicBezTo>
                <a:close/>
                <a:moveTo>
                  <a:pt x="147" y="42"/>
                </a:moveTo>
                <a:cubicBezTo>
                  <a:pt x="117" y="42"/>
                  <a:pt x="117" y="42"/>
                  <a:pt x="117" y="42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7" y="42"/>
                  <a:pt x="147" y="42"/>
                  <a:pt x="147" y="42"/>
                </a:cubicBezTo>
                <a:close/>
                <a:moveTo>
                  <a:pt x="150" y="6"/>
                </a:moveTo>
                <a:cubicBezTo>
                  <a:pt x="113" y="6"/>
                  <a:pt x="113" y="6"/>
                  <a:pt x="113" y="6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0" y="6"/>
                  <a:pt x="150" y="6"/>
                  <a:pt x="150" y="6"/>
                </a:cubicBezTo>
                <a:close/>
                <a:moveTo>
                  <a:pt x="156" y="3"/>
                </a:moveTo>
                <a:cubicBezTo>
                  <a:pt x="156" y="111"/>
                  <a:pt x="156" y="111"/>
                  <a:pt x="156" y="111"/>
                </a:cubicBezTo>
                <a:cubicBezTo>
                  <a:pt x="156" y="112"/>
                  <a:pt x="155" y="114"/>
                  <a:pt x="153" y="114"/>
                </a:cubicBezTo>
                <a:cubicBezTo>
                  <a:pt x="110" y="114"/>
                  <a:pt x="110" y="114"/>
                  <a:pt x="110" y="114"/>
                </a:cubicBezTo>
                <a:cubicBezTo>
                  <a:pt x="109" y="114"/>
                  <a:pt x="108" y="112"/>
                  <a:pt x="108" y="111"/>
                </a:cubicBezTo>
                <a:cubicBezTo>
                  <a:pt x="108" y="3"/>
                  <a:pt x="108" y="3"/>
                  <a:pt x="108" y="3"/>
                </a:cubicBezTo>
                <a:cubicBezTo>
                  <a:pt x="108" y="1"/>
                  <a:pt x="109" y="0"/>
                  <a:pt x="1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5" y="0"/>
                  <a:pt x="156" y="1"/>
                  <a:pt x="156" y="3"/>
                </a:cubicBezTo>
                <a:close/>
                <a:moveTo>
                  <a:pt x="146" y="14"/>
                </a:moveTo>
                <a:cubicBezTo>
                  <a:pt x="117" y="14"/>
                  <a:pt x="117" y="14"/>
                  <a:pt x="117" y="14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46" y="24"/>
                  <a:pt x="146" y="24"/>
                  <a:pt x="146" y="2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47" y="34"/>
                </a:moveTo>
                <a:cubicBezTo>
                  <a:pt x="117" y="34"/>
                  <a:pt x="117" y="34"/>
                  <a:pt x="117" y="34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4"/>
                  <a:pt x="147" y="34"/>
                  <a:pt x="147" y="34"/>
                </a:cubicBezTo>
                <a:close/>
                <a:moveTo>
                  <a:pt x="147" y="31"/>
                </a:moveTo>
                <a:cubicBezTo>
                  <a:pt x="117" y="31"/>
                  <a:pt x="117" y="31"/>
                  <a:pt x="117" y="31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31"/>
                  <a:pt x="147" y="31"/>
                  <a:pt x="147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 rot="16200000" flipH="1" flipV="1">
            <a:off x="8888348" y="1510379"/>
            <a:ext cx="1188720" cy="987427"/>
          </a:xfrm>
          <a:custGeom>
            <a:avLst/>
            <a:gdLst>
              <a:gd name="connsiteX0" fmla="*/ 0 w 838200"/>
              <a:gd name="connsiteY0" fmla="*/ 0 h 657225"/>
              <a:gd name="connsiteX1" fmla="*/ 8382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6096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602916 w 838200"/>
              <a:gd name="connsiteY2" fmla="*/ 0 h 657225"/>
              <a:gd name="connsiteX3" fmla="*/ 838200 w 838200"/>
              <a:gd name="connsiteY3" fmla="*/ 657225 h 657225"/>
              <a:gd name="connsiteX4" fmla="*/ 0 w 838200"/>
              <a:gd name="connsiteY4" fmla="*/ 657225 h 657225"/>
              <a:gd name="connsiteX5" fmla="*/ 0 w 838200"/>
              <a:gd name="connsiteY5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657225">
                <a:moveTo>
                  <a:pt x="0" y="0"/>
                </a:moveTo>
                <a:lnTo>
                  <a:pt x="483079" y="0"/>
                </a:lnTo>
                <a:lnTo>
                  <a:pt x="602916" y="0"/>
                </a:lnTo>
                <a:lnTo>
                  <a:pt x="838200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71" name="Freeform 25"/>
          <p:cNvSpPr>
            <a:spLocks noChangeAspect="1" noEditPoints="1"/>
          </p:cNvSpPr>
          <p:nvPr/>
        </p:nvSpPr>
        <p:spPr bwMode="auto">
          <a:xfrm>
            <a:off x="9311600" y="1615514"/>
            <a:ext cx="342216" cy="457200"/>
          </a:xfrm>
          <a:custGeom>
            <a:avLst/>
            <a:gdLst/>
            <a:ahLst/>
            <a:cxnLst>
              <a:cxn ang="0">
                <a:pos x="59" y="84"/>
              </a:cxn>
              <a:cxn ang="0">
                <a:pos x="59" y="80"/>
              </a:cxn>
              <a:cxn ang="0">
                <a:pos x="54" y="80"/>
              </a:cxn>
              <a:cxn ang="0">
                <a:pos x="54" y="76"/>
              </a:cxn>
              <a:cxn ang="0">
                <a:pos x="50" y="77"/>
              </a:cxn>
              <a:cxn ang="0">
                <a:pos x="47" y="88"/>
              </a:cxn>
              <a:cxn ang="0">
                <a:pos x="50" y="90"/>
              </a:cxn>
              <a:cxn ang="0">
                <a:pos x="59" y="84"/>
              </a:cxn>
              <a:cxn ang="0">
                <a:pos x="47" y="88"/>
              </a:cxn>
              <a:cxn ang="0">
                <a:pos x="45" y="93"/>
              </a:cxn>
              <a:cxn ang="0">
                <a:pos x="49" y="90"/>
              </a:cxn>
              <a:cxn ang="0">
                <a:pos x="47" y="88"/>
              </a:cxn>
              <a:cxn ang="0">
                <a:pos x="84" y="137"/>
              </a:cxn>
              <a:cxn ang="0">
                <a:pos x="14" y="137"/>
              </a:cxn>
              <a:cxn ang="0">
                <a:pos x="14" y="41"/>
              </a:cxn>
              <a:cxn ang="0">
                <a:pos x="68" y="41"/>
              </a:cxn>
              <a:cxn ang="0">
                <a:pos x="80" y="24"/>
              </a:cxn>
              <a:cxn ang="0">
                <a:pos x="15" y="24"/>
              </a:cxn>
              <a:cxn ang="0">
                <a:pos x="0" y="38"/>
              </a:cxn>
              <a:cxn ang="0">
                <a:pos x="0" y="140"/>
              </a:cxn>
              <a:cxn ang="0">
                <a:pos x="15" y="154"/>
              </a:cxn>
              <a:cxn ang="0">
                <a:pos x="83" y="154"/>
              </a:cxn>
              <a:cxn ang="0">
                <a:pos x="98" y="140"/>
              </a:cxn>
              <a:cxn ang="0">
                <a:pos x="98" y="41"/>
              </a:cxn>
              <a:cxn ang="0">
                <a:pos x="84" y="61"/>
              </a:cxn>
              <a:cxn ang="0">
                <a:pos x="84" y="137"/>
              </a:cxn>
              <a:cxn ang="0">
                <a:pos x="96" y="14"/>
              </a:cxn>
              <a:cxn ang="0">
                <a:pos x="105" y="20"/>
              </a:cxn>
              <a:cxn ang="0">
                <a:pos x="107" y="18"/>
              </a:cxn>
              <a:cxn ang="0">
                <a:pos x="97" y="11"/>
              </a:cxn>
              <a:cxn ang="0">
                <a:pos x="96" y="14"/>
              </a:cxn>
              <a:cxn ang="0">
                <a:pos x="106" y="0"/>
              </a:cxn>
              <a:cxn ang="0">
                <a:pos x="102" y="5"/>
              </a:cxn>
              <a:cxn ang="0">
                <a:pos x="111" y="12"/>
              </a:cxn>
              <a:cxn ang="0">
                <a:pos x="115" y="7"/>
              </a:cxn>
              <a:cxn ang="0">
                <a:pos x="106" y="0"/>
              </a:cxn>
              <a:cxn ang="0">
                <a:pos x="50" y="76"/>
              </a:cxn>
              <a:cxn ang="0">
                <a:pos x="55" y="76"/>
              </a:cxn>
              <a:cxn ang="0">
                <a:pos x="55" y="80"/>
              </a:cxn>
              <a:cxn ang="0">
                <a:pos x="59" y="79"/>
              </a:cxn>
              <a:cxn ang="0">
                <a:pos x="60" y="83"/>
              </a:cxn>
              <a:cxn ang="0">
                <a:pos x="104" y="22"/>
              </a:cxn>
              <a:cxn ang="0">
                <a:pos x="95" y="15"/>
              </a:cxn>
              <a:cxn ang="0">
                <a:pos x="50" y="76"/>
              </a:cxn>
              <a:cxn ang="0">
                <a:pos x="98" y="10"/>
              </a:cxn>
              <a:cxn ang="0">
                <a:pos x="107" y="17"/>
              </a:cxn>
              <a:cxn ang="0">
                <a:pos x="111" y="13"/>
              </a:cxn>
              <a:cxn ang="0">
                <a:pos x="101" y="6"/>
              </a:cxn>
              <a:cxn ang="0">
                <a:pos x="98" y="10"/>
              </a:cxn>
            </a:cxnLst>
            <a:rect l="0" t="0" r="r" b="b"/>
            <a:pathLst>
              <a:path w="115" h="154">
                <a:moveTo>
                  <a:pt x="59" y="84"/>
                </a:moveTo>
                <a:cubicBezTo>
                  <a:pt x="59" y="80"/>
                  <a:pt x="59" y="80"/>
                  <a:pt x="59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76"/>
                  <a:pt x="54" y="76"/>
                  <a:pt x="54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47" y="88"/>
                  <a:pt x="47" y="88"/>
                  <a:pt x="47" y="88"/>
                </a:cubicBezTo>
                <a:cubicBezTo>
                  <a:pt x="48" y="88"/>
                  <a:pt x="49" y="89"/>
                  <a:pt x="50" y="90"/>
                </a:cubicBezTo>
                <a:lnTo>
                  <a:pt x="59" y="84"/>
                </a:lnTo>
                <a:close/>
                <a:moveTo>
                  <a:pt x="47" y="88"/>
                </a:moveTo>
                <a:cubicBezTo>
                  <a:pt x="45" y="93"/>
                  <a:pt x="45" y="93"/>
                  <a:pt x="45" y="93"/>
                </a:cubicBezTo>
                <a:cubicBezTo>
                  <a:pt x="49" y="90"/>
                  <a:pt x="49" y="90"/>
                  <a:pt x="49" y="90"/>
                </a:cubicBezTo>
                <a:cubicBezTo>
                  <a:pt x="49" y="89"/>
                  <a:pt x="48" y="89"/>
                  <a:pt x="47" y="88"/>
                </a:cubicBezTo>
                <a:close/>
                <a:moveTo>
                  <a:pt x="84" y="137"/>
                </a:moveTo>
                <a:cubicBezTo>
                  <a:pt x="14" y="137"/>
                  <a:pt x="14" y="137"/>
                  <a:pt x="14" y="137"/>
                </a:cubicBezTo>
                <a:cubicBezTo>
                  <a:pt x="14" y="41"/>
                  <a:pt x="14" y="41"/>
                  <a:pt x="14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80" y="24"/>
                  <a:pt x="80" y="24"/>
                  <a:pt x="8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7" y="24"/>
                  <a:pt x="0" y="30"/>
                  <a:pt x="0" y="38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8"/>
                  <a:pt x="7" y="154"/>
                  <a:pt x="15" y="154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91" y="154"/>
                  <a:pt x="98" y="148"/>
                  <a:pt x="98" y="140"/>
                </a:cubicBezTo>
                <a:cubicBezTo>
                  <a:pt x="98" y="41"/>
                  <a:pt x="98" y="41"/>
                  <a:pt x="98" y="41"/>
                </a:cubicBezTo>
                <a:cubicBezTo>
                  <a:pt x="84" y="61"/>
                  <a:pt x="84" y="61"/>
                  <a:pt x="84" y="61"/>
                </a:cubicBezTo>
                <a:lnTo>
                  <a:pt x="84" y="137"/>
                </a:lnTo>
                <a:close/>
                <a:moveTo>
                  <a:pt x="96" y="14"/>
                </a:moveTo>
                <a:cubicBezTo>
                  <a:pt x="105" y="20"/>
                  <a:pt x="105" y="20"/>
                  <a:pt x="105" y="20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97" y="11"/>
                  <a:pt x="97" y="11"/>
                  <a:pt x="97" y="11"/>
                </a:cubicBezTo>
                <a:lnTo>
                  <a:pt x="96" y="14"/>
                </a:lnTo>
                <a:close/>
                <a:moveTo>
                  <a:pt x="106" y="0"/>
                </a:moveTo>
                <a:cubicBezTo>
                  <a:pt x="102" y="5"/>
                  <a:pt x="102" y="5"/>
                  <a:pt x="102" y="5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5" y="7"/>
                  <a:pt x="115" y="7"/>
                  <a:pt x="115" y="7"/>
                </a:cubicBezTo>
                <a:lnTo>
                  <a:pt x="106" y="0"/>
                </a:lnTo>
                <a:close/>
                <a:moveTo>
                  <a:pt x="50" y="76"/>
                </a:moveTo>
                <a:cubicBezTo>
                  <a:pt x="55" y="76"/>
                  <a:pt x="55" y="76"/>
                  <a:pt x="55" y="76"/>
                </a:cubicBezTo>
                <a:cubicBezTo>
                  <a:pt x="55" y="80"/>
                  <a:pt x="55" y="80"/>
                  <a:pt x="55" y="80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83"/>
                  <a:pt x="60" y="83"/>
                  <a:pt x="60" y="83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95" y="15"/>
                  <a:pt x="95" y="15"/>
                  <a:pt x="95" y="15"/>
                </a:cubicBezTo>
                <a:lnTo>
                  <a:pt x="50" y="76"/>
                </a:lnTo>
                <a:close/>
                <a:moveTo>
                  <a:pt x="98" y="10"/>
                </a:moveTo>
                <a:cubicBezTo>
                  <a:pt x="107" y="17"/>
                  <a:pt x="107" y="17"/>
                  <a:pt x="107" y="17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01" y="6"/>
                  <a:pt x="101" y="6"/>
                  <a:pt x="101" y="6"/>
                </a:cubicBezTo>
                <a:lnTo>
                  <a:pt x="98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6234303" y="2671129"/>
            <a:ext cx="2431140" cy="2263571"/>
            <a:chOff x="5267656" y="169673"/>
            <a:chExt cx="2431140" cy="2263571"/>
          </a:xfrm>
        </p:grpSpPr>
        <p:sp>
          <p:nvSpPr>
            <p:cNvPr id="89" name="TextBox 88"/>
            <p:cNvSpPr txBox="1"/>
            <p:nvPr/>
          </p:nvSpPr>
          <p:spPr>
            <a:xfrm>
              <a:off x="5267656" y="617362"/>
              <a:ext cx="2431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exercitation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ullamco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laboris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nisi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aliquip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ex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54099" y="169673"/>
              <a:ext cx="1477649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867368" y="2671129"/>
            <a:ext cx="2431140" cy="2263571"/>
            <a:chOff x="5267656" y="169673"/>
            <a:chExt cx="2431140" cy="2263571"/>
          </a:xfrm>
        </p:grpSpPr>
        <p:sp>
          <p:nvSpPr>
            <p:cNvPr id="92" name="TextBox 91"/>
            <p:cNvSpPr txBox="1"/>
            <p:nvPr/>
          </p:nvSpPr>
          <p:spPr>
            <a:xfrm>
              <a:off x="5267656" y="617362"/>
              <a:ext cx="2431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exercitation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ullamco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laboris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nisi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aliquip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ex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54099" y="169673"/>
              <a:ext cx="1477649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5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7" grpId="0" animBg="1"/>
      <p:bldP spid="62" grpId="0" animBg="1"/>
      <p:bldP spid="67" grpId="0" animBg="1"/>
      <p:bldP spid="34" grpId="0" animBg="1"/>
      <p:bldP spid="27" grpId="0" animBg="1"/>
      <p:bldP spid="16" grpId="0" animBg="1"/>
      <p:bldP spid="58" grpId="0" animBg="1"/>
      <p:bldP spid="69" grpId="0" animBg="1"/>
      <p:bldP spid="63" grpId="0" animBg="1"/>
      <p:bldP spid="70" grpId="0" animBg="1"/>
      <p:bldP spid="68" grpId="0" animBg="1"/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4912117" y="1501933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47" name="Freeform 6"/>
          <p:cNvSpPr>
            <a:spLocks/>
          </p:cNvSpPr>
          <p:nvPr/>
        </p:nvSpPr>
        <p:spPr bwMode="auto">
          <a:xfrm flipH="1">
            <a:off x="1791234" y="2604011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87" name="Freeform 6"/>
          <p:cNvSpPr>
            <a:spLocks/>
          </p:cNvSpPr>
          <p:nvPr/>
        </p:nvSpPr>
        <p:spPr bwMode="auto">
          <a:xfrm>
            <a:off x="4912117" y="3706090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27" name="Freeform 6"/>
          <p:cNvSpPr>
            <a:spLocks/>
          </p:cNvSpPr>
          <p:nvPr/>
        </p:nvSpPr>
        <p:spPr bwMode="auto">
          <a:xfrm flipH="1">
            <a:off x="1791234" y="4808169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Freeform 236"/>
          <p:cNvSpPr>
            <a:spLocks noChangeAspect="1" noEditPoints="1"/>
          </p:cNvSpPr>
          <p:nvPr/>
        </p:nvSpPr>
        <p:spPr bwMode="auto">
          <a:xfrm>
            <a:off x="5792000" y="4035738"/>
            <a:ext cx="548640" cy="548640"/>
          </a:xfrm>
          <a:custGeom>
            <a:avLst/>
            <a:gdLst>
              <a:gd name="T0" fmla="*/ 111 w 114"/>
              <a:gd name="T1" fmla="*/ 48 h 114"/>
              <a:gd name="T2" fmla="*/ 104 w 114"/>
              <a:gd name="T3" fmla="*/ 48 h 114"/>
              <a:gd name="T4" fmla="*/ 96 w 114"/>
              <a:gd name="T5" fmla="*/ 29 h 114"/>
              <a:gd name="T6" fmla="*/ 101 w 114"/>
              <a:gd name="T7" fmla="*/ 24 h 114"/>
              <a:gd name="T8" fmla="*/ 102 w 114"/>
              <a:gd name="T9" fmla="*/ 22 h 114"/>
              <a:gd name="T10" fmla="*/ 101 w 114"/>
              <a:gd name="T11" fmla="*/ 20 h 114"/>
              <a:gd name="T12" fmla="*/ 92 w 114"/>
              <a:gd name="T13" fmla="*/ 12 h 114"/>
              <a:gd name="T14" fmla="*/ 89 w 114"/>
              <a:gd name="T15" fmla="*/ 12 h 114"/>
              <a:gd name="T16" fmla="*/ 84 w 114"/>
              <a:gd name="T17" fmla="*/ 17 h 114"/>
              <a:gd name="T18" fmla="*/ 65 w 114"/>
              <a:gd name="T19" fmla="*/ 9 h 114"/>
              <a:gd name="T20" fmla="*/ 65 w 114"/>
              <a:gd name="T21" fmla="*/ 2 h 114"/>
              <a:gd name="T22" fmla="*/ 62 w 114"/>
              <a:gd name="T23" fmla="*/ 0 h 114"/>
              <a:gd name="T24" fmla="*/ 50 w 114"/>
              <a:gd name="T25" fmla="*/ 0 h 114"/>
              <a:gd name="T26" fmla="*/ 48 w 114"/>
              <a:gd name="T27" fmla="*/ 2 h 114"/>
              <a:gd name="T28" fmla="*/ 48 w 114"/>
              <a:gd name="T29" fmla="*/ 9 h 114"/>
              <a:gd name="T30" fmla="*/ 29 w 114"/>
              <a:gd name="T31" fmla="*/ 17 h 114"/>
              <a:gd name="T32" fmla="*/ 24 w 114"/>
              <a:gd name="T33" fmla="*/ 12 h 114"/>
              <a:gd name="T34" fmla="*/ 20 w 114"/>
              <a:gd name="T35" fmla="*/ 12 h 114"/>
              <a:gd name="T36" fmla="*/ 12 w 114"/>
              <a:gd name="T37" fmla="*/ 21 h 114"/>
              <a:gd name="T38" fmla="*/ 11 w 114"/>
              <a:gd name="T39" fmla="*/ 22 h 114"/>
              <a:gd name="T40" fmla="*/ 12 w 114"/>
              <a:gd name="T41" fmla="*/ 24 h 114"/>
              <a:gd name="T42" fmla="*/ 17 w 114"/>
              <a:gd name="T43" fmla="*/ 29 h 114"/>
              <a:gd name="T44" fmla="*/ 8 w 114"/>
              <a:gd name="T45" fmla="*/ 48 h 114"/>
              <a:gd name="T46" fmla="*/ 2 w 114"/>
              <a:gd name="T47" fmla="*/ 48 h 114"/>
              <a:gd name="T48" fmla="*/ 0 w 114"/>
              <a:gd name="T49" fmla="*/ 51 h 114"/>
              <a:gd name="T50" fmla="*/ 0 w 114"/>
              <a:gd name="T51" fmla="*/ 63 h 114"/>
              <a:gd name="T52" fmla="*/ 2 w 114"/>
              <a:gd name="T53" fmla="*/ 65 h 114"/>
              <a:gd name="T54" fmla="*/ 8 w 114"/>
              <a:gd name="T55" fmla="*/ 65 h 114"/>
              <a:gd name="T56" fmla="*/ 16 w 114"/>
              <a:gd name="T57" fmla="*/ 85 h 114"/>
              <a:gd name="T58" fmla="*/ 12 w 114"/>
              <a:gd name="T59" fmla="*/ 89 h 114"/>
              <a:gd name="T60" fmla="*/ 12 w 114"/>
              <a:gd name="T61" fmla="*/ 93 h 114"/>
              <a:gd name="T62" fmla="*/ 20 w 114"/>
              <a:gd name="T63" fmla="*/ 101 h 114"/>
              <a:gd name="T64" fmla="*/ 22 w 114"/>
              <a:gd name="T65" fmla="*/ 102 h 114"/>
              <a:gd name="T66" fmla="*/ 24 w 114"/>
              <a:gd name="T67" fmla="*/ 101 h 114"/>
              <a:gd name="T68" fmla="*/ 28 w 114"/>
              <a:gd name="T69" fmla="*/ 97 h 114"/>
              <a:gd name="T70" fmla="*/ 48 w 114"/>
              <a:gd name="T71" fmla="*/ 105 h 114"/>
              <a:gd name="T72" fmla="*/ 48 w 114"/>
              <a:gd name="T73" fmla="*/ 111 h 114"/>
              <a:gd name="T74" fmla="*/ 50 w 114"/>
              <a:gd name="T75" fmla="*/ 114 h 114"/>
              <a:gd name="T76" fmla="*/ 62 w 114"/>
              <a:gd name="T77" fmla="*/ 114 h 114"/>
              <a:gd name="T78" fmla="*/ 65 w 114"/>
              <a:gd name="T79" fmla="*/ 111 h 114"/>
              <a:gd name="T80" fmla="*/ 65 w 114"/>
              <a:gd name="T81" fmla="*/ 105 h 114"/>
              <a:gd name="T82" fmla="*/ 85 w 114"/>
              <a:gd name="T83" fmla="*/ 97 h 114"/>
              <a:gd name="T84" fmla="*/ 89 w 114"/>
              <a:gd name="T85" fmla="*/ 102 h 114"/>
              <a:gd name="T86" fmla="*/ 93 w 114"/>
              <a:gd name="T87" fmla="*/ 102 h 114"/>
              <a:gd name="T88" fmla="*/ 101 w 114"/>
              <a:gd name="T89" fmla="*/ 93 h 114"/>
              <a:gd name="T90" fmla="*/ 101 w 114"/>
              <a:gd name="T91" fmla="*/ 89 h 114"/>
              <a:gd name="T92" fmla="*/ 97 w 114"/>
              <a:gd name="T93" fmla="*/ 85 h 114"/>
              <a:gd name="T94" fmla="*/ 104 w 114"/>
              <a:gd name="T95" fmla="*/ 65 h 114"/>
              <a:gd name="T96" fmla="*/ 111 w 114"/>
              <a:gd name="T97" fmla="*/ 65 h 114"/>
              <a:gd name="T98" fmla="*/ 114 w 114"/>
              <a:gd name="T99" fmla="*/ 63 h 114"/>
              <a:gd name="T100" fmla="*/ 114 w 114"/>
              <a:gd name="T101" fmla="*/ 51 h 114"/>
              <a:gd name="T102" fmla="*/ 111 w 114"/>
              <a:gd name="T103" fmla="*/ 48 h 114"/>
              <a:gd name="T104" fmla="*/ 67 w 114"/>
              <a:gd name="T105" fmla="*/ 57 h 114"/>
              <a:gd name="T106" fmla="*/ 57 w 114"/>
              <a:gd name="T107" fmla="*/ 67 h 114"/>
              <a:gd name="T108" fmla="*/ 47 w 114"/>
              <a:gd name="T109" fmla="*/ 57 h 114"/>
              <a:gd name="T110" fmla="*/ 57 w 114"/>
              <a:gd name="T111" fmla="*/ 47 h 114"/>
              <a:gd name="T112" fmla="*/ 67 w 114"/>
              <a:gd name="T113" fmla="*/ 57 h 114"/>
              <a:gd name="T114" fmla="*/ 57 w 114"/>
              <a:gd name="T115" fmla="*/ 83 h 114"/>
              <a:gd name="T116" fmla="*/ 30 w 114"/>
              <a:gd name="T117" fmla="*/ 57 h 114"/>
              <a:gd name="T118" fmla="*/ 57 w 114"/>
              <a:gd name="T119" fmla="*/ 30 h 114"/>
              <a:gd name="T120" fmla="*/ 83 w 114"/>
              <a:gd name="T121" fmla="*/ 57 h 114"/>
              <a:gd name="T122" fmla="*/ 57 w 114"/>
              <a:gd name="T123" fmla="*/ 8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14">
                <a:moveTo>
                  <a:pt x="111" y="48"/>
                </a:moveTo>
                <a:cubicBezTo>
                  <a:pt x="104" y="48"/>
                  <a:pt x="104" y="48"/>
                  <a:pt x="104" y="48"/>
                </a:cubicBezTo>
                <a:cubicBezTo>
                  <a:pt x="103" y="41"/>
                  <a:pt x="100" y="35"/>
                  <a:pt x="96" y="29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2" y="23"/>
                  <a:pt x="102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2"/>
                </a:cubicBezTo>
                <a:cubicBezTo>
                  <a:pt x="84" y="17"/>
                  <a:pt x="84" y="17"/>
                  <a:pt x="84" y="17"/>
                </a:cubicBezTo>
                <a:cubicBezTo>
                  <a:pt x="78" y="13"/>
                  <a:pt x="72" y="10"/>
                  <a:pt x="65" y="9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4" y="0"/>
                  <a:pt x="6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9"/>
                  <a:pt x="48" y="9"/>
                  <a:pt x="48" y="9"/>
                </a:cubicBezTo>
                <a:cubicBezTo>
                  <a:pt x="41" y="10"/>
                  <a:pt x="34" y="13"/>
                  <a:pt x="29" y="17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1" y="11"/>
                  <a:pt x="20" y="12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2"/>
                  <a:pt x="11" y="22"/>
                </a:cubicBezTo>
                <a:cubicBezTo>
                  <a:pt x="11" y="23"/>
                  <a:pt x="11" y="24"/>
                  <a:pt x="12" y="24"/>
                </a:cubicBezTo>
                <a:cubicBezTo>
                  <a:pt x="17" y="29"/>
                  <a:pt x="17" y="29"/>
                  <a:pt x="17" y="29"/>
                </a:cubicBezTo>
                <a:cubicBezTo>
                  <a:pt x="13" y="35"/>
                  <a:pt x="10" y="41"/>
                  <a:pt x="8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9" y="72"/>
                  <a:pt x="12" y="79"/>
                  <a:pt x="16" y="85"/>
                </a:cubicBezTo>
                <a:cubicBezTo>
                  <a:pt x="12" y="89"/>
                  <a:pt x="12" y="89"/>
                  <a:pt x="12" y="89"/>
                </a:cubicBezTo>
                <a:cubicBezTo>
                  <a:pt x="11" y="90"/>
                  <a:pt x="11" y="92"/>
                  <a:pt x="12" y="93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3" y="102"/>
                  <a:pt x="23" y="102"/>
                  <a:pt x="24" y="101"/>
                </a:cubicBezTo>
                <a:cubicBezTo>
                  <a:pt x="28" y="97"/>
                  <a:pt x="28" y="97"/>
                  <a:pt x="28" y="97"/>
                </a:cubicBezTo>
                <a:cubicBezTo>
                  <a:pt x="34" y="101"/>
                  <a:pt x="41" y="104"/>
                  <a:pt x="48" y="105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49" y="114"/>
                  <a:pt x="50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4" y="114"/>
                  <a:pt x="65" y="113"/>
                  <a:pt x="65" y="111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2" y="104"/>
                  <a:pt x="79" y="101"/>
                  <a:pt x="85" y="97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0" y="102"/>
                  <a:pt x="92" y="102"/>
                  <a:pt x="93" y="102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02" y="92"/>
                  <a:pt x="102" y="90"/>
                  <a:pt x="101" y="89"/>
                </a:cubicBezTo>
                <a:cubicBezTo>
                  <a:pt x="97" y="85"/>
                  <a:pt x="97" y="85"/>
                  <a:pt x="97" y="85"/>
                </a:cubicBezTo>
                <a:cubicBezTo>
                  <a:pt x="101" y="79"/>
                  <a:pt x="103" y="72"/>
                  <a:pt x="104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3" y="65"/>
                  <a:pt x="114" y="64"/>
                  <a:pt x="114" y="63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49"/>
                  <a:pt x="113" y="48"/>
                  <a:pt x="111" y="48"/>
                </a:cubicBezTo>
                <a:close/>
                <a:moveTo>
                  <a:pt x="67" y="57"/>
                </a:moveTo>
                <a:cubicBezTo>
                  <a:pt x="67" y="62"/>
                  <a:pt x="62" y="67"/>
                  <a:pt x="57" y="67"/>
                </a:cubicBezTo>
                <a:cubicBezTo>
                  <a:pt x="51" y="67"/>
                  <a:pt x="47" y="62"/>
                  <a:pt x="47" y="57"/>
                </a:cubicBezTo>
                <a:cubicBezTo>
                  <a:pt x="47" y="51"/>
                  <a:pt x="51" y="47"/>
                  <a:pt x="57" y="47"/>
                </a:cubicBezTo>
                <a:cubicBezTo>
                  <a:pt x="62" y="47"/>
                  <a:pt x="67" y="51"/>
                  <a:pt x="67" y="57"/>
                </a:cubicBezTo>
                <a:close/>
                <a:moveTo>
                  <a:pt x="57" y="83"/>
                </a:moveTo>
                <a:cubicBezTo>
                  <a:pt x="42" y="83"/>
                  <a:pt x="30" y="71"/>
                  <a:pt x="30" y="57"/>
                </a:cubicBezTo>
                <a:cubicBezTo>
                  <a:pt x="30" y="42"/>
                  <a:pt x="42" y="30"/>
                  <a:pt x="57" y="30"/>
                </a:cubicBezTo>
                <a:cubicBezTo>
                  <a:pt x="71" y="30"/>
                  <a:pt x="83" y="42"/>
                  <a:pt x="83" y="57"/>
                </a:cubicBezTo>
                <a:cubicBezTo>
                  <a:pt x="83" y="71"/>
                  <a:pt x="71" y="83"/>
                  <a:pt x="57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119" name="Group 72"/>
          <p:cNvGrpSpPr>
            <a:grpSpLocks noChangeAspect="1"/>
          </p:cNvGrpSpPr>
          <p:nvPr/>
        </p:nvGrpSpPr>
        <p:grpSpPr>
          <a:xfrm>
            <a:off x="5763030" y="1803534"/>
            <a:ext cx="580911" cy="548640"/>
            <a:chOff x="5530851" y="1866899"/>
            <a:chExt cx="285750" cy="26987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Oval 190"/>
            <p:cNvSpPr>
              <a:spLocks noChangeArrowheads="1"/>
            </p:cNvSpPr>
            <p:nvPr/>
          </p:nvSpPr>
          <p:spPr bwMode="auto">
            <a:xfrm>
              <a:off x="5661026" y="1912936"/>
              <a:ext cx="68263" cy="682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1" name="Freeform 191"/>
            <p:cNvSpPr>
              <a:spLocks noEditPoints="1"/>
            </p:cNvSpPr>
            <p:nvPr/>
          </p:nvSpPr>
          <p:spPr bwMode="auto">
            <a:xfrm>
              <a:off x="5530851" y="1866899"/>
              <a:ext cx="285750" cy="269875"/>
            </a:xfrm>
            <a:custGeom>
              <a:avLst/>
              <a:gdLst/>
              <a:ahLst/>
              <a:cxnLst>
                <a:cxn ang="0">
                  <a:pos x="100" y="75"/>
                </a:cxn>
                <a:cxn ang="0">
                  <a:pos x="97" y="77"/>
                </a:cxn>
                <a:cxn ang="0">
                  <a:pos x="96" y="77"/>
                </a:cxn>
                <a:cxn ang="0">
                  <a:pos x="90" y="57"/>
                </a:cxn>
                <a:cxn ang="0">
                  <a:pos x="84" y="53"/>
                </a:cxn>
                <a:cxn ang="0">
                  <a:pos x="82" y="53"/>
                </a:cxn>
                <a:cxn ang="0">
                  <a:pos x="60" y="53"/>
                </a:cxn>
                <a:cxn ang="0">
                  <a:pos x="55" y="57"/>
                </a:cxn>
                <a:cxn ang="0">
                  <a:pos x="48" y="76"/>
                </a:cxn>
                <a:cxn ang="0">
                  <a:pos x="47" y="76"/>
                </a:cxn>
                <a:cxn ang="0">
                  <a:pos x="46" y="75"/>
                </a:cxn>
                <a:cxn ang="0">
                  <a:pos x="46" y="20"/>
                </a:cxn>
                <a:cxn ang="0">
                  <a:pos x="73" y="9"/>
                </a:cxn>
                <a:cxn ang="0">
                  <a:pos x="100" y="20"/>
                </a:cxn>
                <a:cxn ang="0">
                  <a:pos x="111" y="48"/>
                </a:cxn>
                <a:cxn ang="0">
                  <a:pos x="100" y="75"/>
                </a:cxn>
                <a:cxn ang="0">
                  <a:pos x="78" y="78"/>
                </a:cxn>
                <a:cxn ang="0">
                  <a:pos x="73" y="83"/>
                </a:cxn>
                <a:cxn ang="0">
                  <a:pos x="71" y="83"/>
                </a:cxn>
                <a:cxn ang="0">
                  <a:pos x="66" y="78"/>
                </a:cxn>
                <a:cxn ang="0">
                  <a:pos x="66" y="76"/>
                </a:cxn>
                <a:cxn ang="0">
                  <a:pos x="68" y="63"/>
                </a:cxn>
                <a:cxn ang="0">
                  <a:pos x="68" y="60"/>
                </a:cxn>
                <a:cxn ang="0">
                  <a:pos x="69" y="59"/>
                </a:cxn>
                <a:cxn ang="0">
                  <a:pos x="75" y="59"/>
                </a:cxn>
                <a:cxn ang="0">
                  <a:pos x="76" y="60"/>
                </a:cxn>
                <a:cxn ang="0">
                  <a:pos x="76" y="63"/>
                </a:cxn>
                <a:cxn ang="0">
                  <a:pos x="79" y="76"/>
                </a:cxn>
                <a:cxn ang="0">
                  <a:pos x="78" y="78"/>
                </a:cxn>
                <a:cxn ang="0">
                  <a:pos x="106" y="14"/>
                </a:cxn>
                <a:cxn ang="0">
                  <a:pos x="73" y="0"/>
                </a:cxn>
                <a:cxn ang="0">
                  <a:pos x="39" y="14"/>
                </a:cxn>
                <a:cxn ang="0">
                  <a:pos x="25" y="42"/>
                </a:cxn>
                <a:cxn ang="0">
                  <a:pos x="32" y="71"/>
                </a:cxn>
                <a:cxn ang="0">
                  <a:pos x="31" y="76"/>
                </a:cxn>
                <a:cxn ang="0">
                  <a:pos x="6" y="101"/>
                </a:cxn>
                <a:cxn ang="0">
                  <a:pos x="4" y="115"/>
                </a:cxn>
                <a:cxn ang="0">
                  <a:pos x="5" y="116"/>
                </a:cxn>
                <a:cxn ang="0">
                  <a:pos x="10" y="118"/>
                </a:cxn>
                <a:cxn ang="0">
                  <a:pos x="19" y="114"/>
                </a:cxn>
                <a:cxn ang="0">
                  <a:pos x="44" y="89"/>
                </a:cxn>
                <a:cxn ang="0">
                  <a:pos x="44" y="89"/>
                </a:cxn>
                <a:cxn ang="0">
                  <a:pos x="47" y="88"/>
                </a:cxn>
                <a:cxn ang="0">
                  <a:pos x="49" y="88"/>
                </a:cxn>
                <a:cxn ang="0">
                  <a:pos x="54" y="91"/>
                </a:cxn>
                <a:cxn ang="0">
                  <a:pos x="57" y="92"/>
                </a:cxn>
                <a:cxn ang="0">
                  <a:pos x="61" y="94"/>
                </a:cxn>
                <a:cxn ang="0">
                  <a:pos x="73" y="95"/>
                </a:cxn>
                <a:cxn ang="0">
                  <a:pos x="88" y="93"/>
                </a:cxn>
                <a:cxn ang="0">
                  <a:pos x="90" y="92"/>
                </a:cxn>
                <a:cxn ang="0">
                  <a:pos x="100" y="87"/>
                </a:cxn>
                <a:cxn ang="0">
                  <a:pos x="106" y="81"/>
                </a:cxn>
                <a:cxn ang="0">
                  <a:pos x="106" y="14"/>
                </a:cxn>
              </a:cxnLst>
              <a:rect l="0" t="0" r="r" b="b"/>
              <a:pathLst>
                <a:path w="125" h="118">
                  <a:moveTo>
                    <a:pt x="100" y="75"/>
                  </a:moveTo>
                  <a:cubicBezTo>
                    <a:pt x="99" y="75"/>
                    <a:pt x="98" y="76"/>
                    <a:pt x="97" y="77"/>
                  </a:cubicBezTo>
                  <a:cubicBezTo>
                    <a:pt x="97" y="77"/>
                    <a:pt x="97" y="77"/>
                    <a:pt x="96" y="7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5"/>
                    <a:pt x="86" y="53"/>
                    <a:pt x="84" y="53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8" y="53"/>
                    <a:pt x="55" y="55"/>
                    <a:pt x="55" y="5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7" y="76"/>
                  </a:cubicBezTo>
                  <a:cubicBezTo>
                    <a:pt x="47" y="76"/>
                    <a:pt x="46" y="75"/>
                    <a:pt x="46" y="75"/>
                  </a:cubicBezTo>
                  <a:cubicBezTo>
                    <a:pt x="31" y="60"/>
                    <a:pt x="31" y="35"/>
                    <a:pt x="46" y="20"/>
                  </a:cubicBezTo>
                  <a:cubicBezTo>
                    <a:pt x="53" y="13"/>
                    <a:pt x="62" y="9"/>
                    <a:pt x="73" y="9"/>
                  </a:cubicBezTo>
                  <a:cubicBezTo>
                    <a:pt x="83" y="9"/>
                    <a:pt x="93" y="13"/>
                    <a:pt x="100" y="20"/>
                  </a:cubicBezTo>
                  <a:cubicBezTo>
                    <a:pt x="107" y="28"/>
                    <a:pt x="111" y="37"/>
                    <a:pt x="111" y="48"/>
                  </a:cubicBezTo>
                  <a:cubicBezTo>
                    <a:pt x="111" y="58"/>
                    <a:pt x="107" y="67"/>
                    <a:pt x="100" y="75"/>
                  </a:cubicBezTo>
                  <a:moveTo>
                    <a:pt x="78" y="78"/>
                  </a:moveTo>
                  <a:cubicBezTo>
                    <a:pt x="73" y="83"/>
                    <a:pt x="73" y="83"/>
                    <a:pt x="73" y="83"/>
                  </a:cubicBezTo>
                  <a:cubicBezTo>
                    <a:pt x="73" y="83"/>
                    <a:pt x="72" y="83"/>
                    <a:pt x="71" y="8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5" y="77"/>
                    <a:pt x="66" y="76"/>
                  </a:cubicBezTo>
                  <a:cubicBezTo>
                    <a:pt x="66" y="76"/>
                    <a:pt x="68" y="66"/>
                    <a:pt x="68" y="63"/>
                  </a:cubicBezTo>
                  <a:cubicBezTo>
                    <a:pt x="68" y="63"/>
                    <a:pt x="68" y="60"/>
                    <a:pt x="68" y="60"/>
                  </a:cubicBezTo>
                  <a:cubicBezTo>
                    <a:pt x="68" y="60"/>
                    <a:pt x="69" y="59"/>
                    <a:pt x="69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6" y="59"/>
                    <a:pt x="76" y="60"/>
                    <a:pt x="76" y="60"/>
                  </a:cubicBezTo>
                  <a:cubicBezTo>
                    <a:pt x="76" y="60"/>
                    <a:pt x="76" y="63"/>
                    <a:pt x="76" y="63"/>
                  </a:cubicBezTo>
                  <a:cubicBezTo>
                    <a:pt x="77" y="66"/>
                    <a:pt x="79" y="76"/>
                    <a:pt x="79" y="76"/>
                  </a:cubicBezTo>
                  <a:cubicBezTo>
                    <a:pt x="79" y="77"/>
                    <a:pt x="79" y="78"/>
                    <a:pt x="78" y="78"/>
                  </a:cubicBezTo>
                  <a:moveTo>
                    <a:pt x="106" y="14"/>
                  </a:moveTo>
                  <a:cubicBezTo>
                    <a:pt x="97" y="5"/>
                    <a:pt x="85" y="0"/>
                    <a:pt x="73" y="0"/>
                  </a:cubicBezTo>
                  <a:cubicBezTo>
                    <a:pt x="60" y="0"/>
                    <a:pt x="48" y="5"/>
                    <a:pt x="39" y="14"/>
                  </a:cubicBezTo>
                  <a:cubicBezTo>
                    <a:pt x="31" y="21"/>
                    <a:pt x="26" y="31"/>
                    <a:pt x="25" y="42"/>
                  </a:cubicBezTo>
                  <a:cubicBezTo>
                    <a:pt x="24" y="52"/>
                    <a:pt x="26" y="62"/>
                    <a:pt x="32" y="71"/>
                  </a:cubicBezTo>
                  <a:cubicBezTo>
                    <a:pt x="32" y="73"/>
                    <a:pt x="33" y="75"/>
                    <a:pt x="31" y="76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5"/>
                    <a:pt x="0" y="111"/>
                    <a:pt x="4" y="115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8" y="118"/>
                    <a:pt x="10" y="118"/>
                  </a:cubicBezTo>
                  <a:cubicBezTo>
                    <a:pt x="13" y="118"/>
                    <a:pt x="16" y="117"/>
                    <a:pt x="19" y="114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88"/>
                    <a:pt x="46" y="88"/>
                    <a:pt x="47" y="88"/>
                  </a:cubicBezTo>
                  <a:cubicBezTo>
                    <a:pt x="48" y="88"/>
                    <a:pt x="49" y="88"/>
                    <a:pt x="49" y="88"/>
                  </a:cubicBezTo>
                  <a:cubicBezTo>
                    <a:pt x="51" y="90"/>
                    <a:pt x="52" y="90"/>
                    <a:pt x="54" y="91"/>
                  </a:cubicBezTo>
                  <a:cubicBezTo>
                    <a:pt x="55" y="92"/>
                    <a:pt x="56" y="92"/>
                    <a:pt x="57" y="92"/>
                  </a:cubicBezTo>
                  <a:cubicBezTo>
                    <a:pt x="58" y="93"/>
                    <a:pt x="59" y="93"/>
                    <a:pt x="61" y="94"/>
                  </a:cubicBezTo>
                  <a:cubicBezTo>
                    <a:pt x="65" y="95"/>
                    <a:pt x="69" y="95"/>
                    <a:pt x="73" y="95"/>
                  </a:cubicBezTo>
                  <a:cubicBezTo>
                    <a:pt x="78" y="95"/>
                    <a:pt x="83" y="94"/>
                    <a:pt x="88" y="93"/>
                  </a:cubicBezTo>
                  <a:cubicBezTo>
                    <a:pt x="89" y="93"/>
                    <a:pt x="89" y="92"/>
                    <a:pt x="90" y="92"/>
                  </a:cubicBezTo>
                  <a:cubicBezTo>
                    <a:pt x="94" y="91"/>
                    <a:pt x="97" y="89"/>
                    <a:pt x="100" y="87"/>
                  </a:cubicBezTo>
                  <a:cubicBezTo>
                    <a:pt x="102" y="85"/>
                    <a:pt x="104" y="83"/>
                    <a:pt x="106" y="81"/>
                  </a:cubicBezTo>
                  <a:cubicBezTo>
                    <a:pt x="125" y="63"/>
                    <a:pt x="125" y="32"/>
                    <a:pt x="106" y="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2" name="Group 61"/>
          <p:cNvGrpSpPr>
            <a:grpSpLocks noChangeAspect="1"/>
          </p:cNvGrpSpPr>
          <p:nvPr/>
        </p:nvGrpSpPr>
        <p:grpSpPr>
          <a:xfrm>
            <a:off x="5818497" y="2880348"/>
            <a:ext cx="548640" cy="564683"/>
            <a:chOff x="2700338" y="1350961"/>
            <a:chExt cx="271463" cy="27940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405"/>
            <p:cNvGrpSpPr/>
            <p:nvPr/>
          </p:nvGrpSpPr>
          <p:grpSpPr>
            <a:xfrm>
              <a:off x="2808288" y="1350961"/>
              <a:ext cx="163513" cy="171450"/>
              <a:chOff x="2808288" y="1350961"/>
              <a:chExt cx="163513" cy="171450"/>
            </a:xfrm>
            <a:grpFill/>
          </p:grpSpPr>
          <p:sp>
            <p:nvSpPr>
              <p:cNvPr id="125" name="Freeform 73"/>
              <p:cNvSpPr>
                <a:spLocks/>
              </p:cNvSpPr>
              <p:nvPr/>
            </p:nvSpPr>
            <p:spPr bwMode="auto">
              <a:xfrm>
                <a:off x="2808288" y="1468436"/>
                <a:ext cx="55563" cy="539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5" y="17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23" y="24"/>
                  </a:cxn>
                  <a:cxn ang="0">
                    <a:pos x="24" y="23"/>
                  </a:cxn>
                  <a:cxn ang="0">
                    <a:pos x="24" y="19"/>
                  </a:cxn>
                  <a:cxn ang="0">
                    <a:pos x="23" y="18"/>
                  </a:cxn>
                  <a:cxn ang="0">
                    <a:pos x="6" y="18"/>
                  </a:cxn>
                </a:cxnLst>
                <a:rect l="0" t="0" r="r" b="b"/>
                <a:pathLst>
                  <a:path w="24" h="24">
                    <a:moveTo>
                      <a:pt x="6" y="18"/>
                    </a:moveTo>
                    <a:cubicBezTo>
                      <a:pt x="6" y="18"/>
                      <a:pt x="5" y="18"/>
                      <a:pt x="5" y="1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3" y="18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6" name="Freeform 74"/>
              <p:cNvSpPr>
                <a:spLocks/>
              </p:cNvSpPr>
              <p:nvPr/>
            </p:nvSpPr>
            <p:spPr bwMode="auto">
              <a:xfrm>
                <a:off x="2881313" y="1385886"/>
                <a:ext cx="38100" cy="74613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8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0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2"/>
                  </a:cxn>
                  <a:cxn ang="0">
                    <a:pos x="7" y="33"/>
                  </a:cxn>
                  <a:cxn ang="0">
                    <a:pos x="9" y="33"/>
                  </a:cxn>
                  <a:cxn ang="0">
                    <a:pos x="10" y="32"/>
                  </a:cxn>
                  <a:cxn ang="0">
                    <a:pos x="10" y="29"/>
                  </a:cxn>
                  <a:cxn ang="0">
                    <a:pos x="10" y="29"/>
                  </a:cxn>
                  <a:cxn ang="0">
                    <a:pos x="16" y="22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5"/>
                      <a:pt x="0" y="7"/>
                      <a:pt x="0" y="11"/>
                    </a:cubicBezTo>
                    <a:cubicBezTo>
                      <a:pt x="0" y="15"/>
                      <a:pt x="4" y="17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2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4" y="28"/>
                      <a:pt x="16" y="25"/>
                      <a:pt x="16" y="22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7" name="Freeform 75"/>
              <p:cNvSpPr>
                <a:spLocks noEditPoints="1"/>
              </p:cNvSpPr>
              <p:nvPr/>
            </p:nvSpPr>
            <p:spPr bwMode="auto">
              <a:xfrm>
                <a:off x="2828926" y="1350961"/>
                <a:ext cx="142875" cy="144463"/>
              </a:xfrm>
              <a:custGeom>
                <a:avLst/>
                <a:gdLst/>
                <a:ahLst/>
                <a:cxnLst>
                  <a:cxn ang="0">
                    <a:pos x="31" y="55"/>
                  </a:cxn>
                  <a:cxn ang="0">
                    <a:pos x="7" y="31"/>
                  </a:cxn>
                  <a:cxn ang="0">
                    <a:pos x="31" y="7"/>
                  </a:cxn>
                  <a:cxn ang="0">
                    <a:pos x="55" y="31"/>
                  </a:cxn>
                  <a:cxn ang="0">
                    <a:pos x="31" y="55"/>
                  </a:cxn>
                  <a:cxn ang="0">
                    <a:pos x="31" y="0"/>
                  </a:cxn>
                  <a:cxn ang="0">
                    <a:pos x="0" y="31"/>
                  </a:cxn>
                  <a:cxn ang="0">
                    <a:pos x="31" y="63"/>
                  </a:cxn>
                  <a:cxn ang="0">
                    <a:pos x="62" y="31"/>
                  </a:cxn>
                  <a:cxn ang="0">
                    <a:pos x="31" y="0"/>
                  </a:cxn>
                </a:cxnLst>
                <a:rect l="0" t="0" r="r" b="b"/>
                <a:pathLst>
                  <a:path w="62" h="63">
                    <a:moveTo>
                      <a:pt x="31" y="55"/>
                    </a:moveTo>
                    <a:cubicBezTo>
                      <a:pt x="18" y="55"/>
                      <a:pt x="7" y="45"/>
                      <a:pt x="7" y="31"/>
                    </a:cubicBezTo>
                    <a:cubicBezTo>
                      <a:pt x="7" y="18"/>
                      <a:pt x="18" y="7"/>
                      <a:pt x="31" y="7"/>
                    </a:cubicBezTo>
                    <a:cubicBezTo>
                      <a:pt x="44" y="7"/>
                      <a:pt x="55" y="18"/>
                      <a:pt x="55" y="31"/>
                    </a:cubicBezTo>
                    <a:cubicBezTo>
                      <a:pt x="55" y="45"/>
                      <a:pt x="44" y="55"/>
                      <a:pt x="31" y="55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1" y="63"/>
                    </a:cubicBezTo>
                    <a:cubicBezTo>
                      <a:pt x="48" y="63"/>
                      <a:pt x="62" y="49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24" name="Freeform 76"/>
            <p:cNvSpPr>
              <a:spLocks/>
            </p:cNvSpPr>
            <p:nvPr/>
          </p:nvSpPr>
          <p:spPr bwMode="auto">
            <a:xfrm>
              <a:off x="2700338" y="1406524"/>
              <a:ext cx="225425" cy="223838"/>
            </a:xfrm>
            <a:custGeom>
              <a:avLst/>
              <a:gdLst/>
              <a:ahLst/>
              <a:cxnLst>
                <a:cxn ang="0">
                  <a:pos x="90" y="47"/>
                </a:cxn>
                <a:cxn ang="0">
                  <a:pos x="88" y="49"/>
                </a:cxn>
                <a:cxn ang="0">
                  <a:pos x="88" y="53"/>
                </a:cxn>
                <a:cxn ang="0">
                  <a:pos x="49" y="89"/>
                </a:cxn>
                <a:cxn ang="0">
                  <a:pos x="9" y="49"/>
                </a:cxn>
                <a:cxn ang="0">
                  <a:pos x="19" y="23"/>
                </a:cxn>
                <a:cxn ang="0">
                  <a:pos x="47" y="9"/>
                </a:cxn>
                <a:cxn ang="0">
                  <a:pos x="48" y="9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2" y="16"/>
                </a:cxn>
                <a:cxn ang="0">
                  <a:pos x="0" y="49"/>
                </a:cxn>
                <a:cxn ang="0">
                  <a:pos x="49" y="98"/>
                </a:cxn>
                <a:cxn ang="0">
                  <a:pos x="98" y="53"/>
                </a:cxn>
                <a:cxn ang="0">
                  <a:pos x="98" y="49"/>
                </a:cxn>
                <a:cxn ang="0">
                  <a:pos x="98" y="47"/>
                </a:cxn>
                <a:cxn ang="0">
                  <a:pos x="97" y="45"/>
                </a:cxn>
                <a:cxn ang="0">
                  <a:pos x="90" y="47"/>
                </a:cxn>
              </a:cxnLst>
              <a:rect l="0" t="0" r="r" b="b"/>
              <a:pathLst>
                <a:path w="98" h="98">
                  <a:moveTo>
                    <a:pt x="90" y="47"/>
                  </a:moveTo>
                  <a:cubicBezTo>
                    <a:pt x="88" y="47"/>
                    <a:pt x="88" y="48"/>
                    <a:pt x="88" y="49"/>
                  </a:cubicBezTo>
                  <a:cubicBezTo>
                    <a:pt x="88" y="51"/>
                    <a:pt x="88" y="52"/>
                    <a:pt x="88" y="53"/>
                  </a:cubicBezTo>
                  <a:cubicBezTo>
                    <a:pt x="86" y="73"/>
                    <a:pt x="69" y="89"/>
                    <a:pt x="49" y="89"/>
                  </a:cubicBezTo>
                  <a:cubicBezTo>
                    <a:pt x="27" y="89"/>
                    <a:pt x="9" y="71"/>
                    <a:pt x="9" y="49"/>
                  </a:cubicBezTo>
                  <a:cubicBezTo>
                    <a:pt x="9" y="39"/>
                    <a:pt x="13" y="30"/>
                    <a:pt x="19" y="23"/>
                  </a:cubicBezTo>
                  <a:cubicBezTo>
                    <a:pt x="26" y="15"/>
                    <a:pt x="36" y="10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4"/>
                    <a:pt x="49" y="1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34" y="0"/>
                    <a:pt x="21" y="6"/>
                    <a:pt x="12" y="16"/>
                  </a:cubicBezTo>
                  <a:cubicBezTo>
                    <a:pt x="4" y="25"/>
                    <a:pt x="0" y="37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4" y="98"/>
                    <a:pt x="96" y="78"/>
                    <a:pt x="98" y="53"/>
                  </a:cubicBezTo>
                  <a:cubicBezTo>
                    <a:pt x="98" y="52"/>
                    <a:pt x="98" y="51"/>
                    <a:pt x="98" y="49"/>
                  </a:cubicBezTo>
                  <a:cubicBezTo>
                    <a:pt x="98" y="48"/>
                    <a:pt x="98" y="47"/>
                    <a:pt x="98" y="47"/>
                  </a:cubicBezTo>
                  <a:cubicBezTo>
                    <a:pt x="98" y="46"/>
                    <a:pt x="98" y="45"/>
                    <a:pt x="97" y="45"/>
                  </a:cubicBezTo>
                  <a:cubicBezTo>
                    <a:pt x="94" y="46"/>
                    <a:pt x="93" y="46"/>
                    <a:pt x="90" y="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8" name="Group 75"/>
          <p:cNvGrpSpPr>
            <a:grpSpLocks noChangeAspect="1"/>
          </p:cNvGrpSpPr>
          <p:nvPr/>
        </p:nvGrpSpPr>
        <p:grpSpPr>
          <a:xfrm>
            <a:off x="5808263" y="5263692"/>
            <a:ext cx="519133" cy="651935"/>
            <a:chOff x="6743700" y="2347912"/>
            <a:chExt cx="273050" cy="3429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Freeform 268"/>
            <p:cNvSpPr>
              <a:spLocks noEditPoints="1"/>
            </p:cNvSpPr>
            <p:nvPr/>
          </p:nvSpPr>
          <p:spPr bwMode="auto">
            <a:xfrm>
              <a:off x="6743700" y="2347912"/>
              <a:ext cx="273050" cy="342900"/>
            </a:xfrm>
            <a:custGeom>
              <a:avLst/>
              <a:gdLst/>
              <a:ahLst/>
              <a:cxnLst>
                <a:cxn ang="0">
                  <a:pos x="17" y="57"/>
                </a:cxn>
                <a:cxn ang="0">
                  <a:pos x="59" y="15"/>
                </a:cxn>
                <a:cxn ang="0">
                  <a:pos x="102" y="57"/>
                </a:cxn>
                <a:cxn ang="0">
                  <a:pos x="89" y="89"/>
                </a:cxn>
                <a:cxn ang="0">
                  <a:pos x="87" y="89"/>
                </a:cxn>
                <a:cxn ang="0">
                  <a:pos x="80" y="66"/>
                </a:cxn>
                <a:cxn ang="0">
                  <a:pos x="73" y="62"/>
                </a:cxn>
                <a:cxn ang="0">
                  <a:pos x="71" y="62"/>
                </a:cxn>
                <a:cxn ang="0">
                  <a:pos x="45" y="62"/>
                </a:cxn>
                <a:cxn ang="0">
                  <a:pos x="39" y="66"/>
                </a:cxn>
                <a:cxn ang="0">
                  <a:pos x="32" y="88"/>
                </a:cxn>
                <a:cxn ang="0">
                  <a:pos x="30" y="89"/>
                </a:cxn>
                <a:cxn ang="0">
                  <a:pos x="17" y="57"/>
                </a:cxn>
                <a:cxn ang="0">
                  <a:pos x="55" y="70"/>
                </a:cxn>
                <a:cxn ang="0">
                  <a:pos x="56" y="69"/>
                </a:cxn>
                <a:cxn ang="0">
                  <a:pos x="63" y="69"/>
                </a:cxn>
                <a:cxn ang="0">
                  <a:pos x="64" y="70"/>
                </a:cxn>
                <a:cxn ang="0">
                  <a:pos x="64" y="74"/>
                </a:cxn>
                <a:cxn ang="0">
                  <a:pos x="68" y="89"/>
                </a:cxn>
                <a:cxn ang="0">
                  <a:pos x="67" y="91"/>
                </a:cxn>
                <a:cxn ang="0">
                  <a:pos x="61" y="97"/>
                </a:cxn>
                <a:cxn ang="0">
                  <a:pos x="59" y="97"/>
                </a:cxn>
                <a:cxn ang="0">
                  <a:pos x="53" y="91"/>
                </a:cxn>
                <a:cxn ang="0">
                  <a:pos x="52" y="89"/>
                </a:cxn>
                <a:cxn ang="0">
                  <a:pos x="55" y="74"/>
                </a:cxn>
                <a:cxn ang="0">
                  <a:pos x="55" y="70"/>
                </a:cxn>
                <a:cxn ang="0">
                  <a:pos x="59" y="0"/>
                </a:cxn>
                <a:cxn ang="0">
                  <a:pos x="0" y="59"/>
                </a:cxn>
                <a:cxn ang="0">
                  <a:pos x="59" y="149"/>
                </a:cxn>
                <a:cxn ang="0">
                  <a:pos x="119" y="59"/>
                </a:cxn>
                <a:cxn ang="0">
                  <a:pos x="59" y="0"/>
                </a:cxn>
              </a:cxnLst>
              <a:rect l="0" t="0" r="r" b="b"/>
              <a:pathLst>
                <a:path w="119" h="149">
                  <a:moveTo>
                    <a:pt x="17" y="57"/>
                  </a:moveTo>
                  <a:cubicBezTo>
                    <a:pt x="17" y="34"/>
                    <a:pt x="36" y="15"/>
                    <a:pt x="59" y="15"/>
                  </a:cubicBezTo>
                  <a:cubicBezTo>
                    <a:pt x="83" y="15"/>
                    <a:pt x="102" y="34"/>
                    <a:pt x="102" y="57"/>
                  </a:cubicBezTo>
                  <a:cubicBezTo>
                    <a:pt x="102" y="70"/>
                    <a:pt x="97" y="81"/>
                    <a:pt x="89" y="89"/>
                  </a:cubicBezTo>
                  <a:cubicBezTo>
                    <a:pt x="89" y="89"/>
                    <a:pt x="88" y="89"/>
                    <a:pt x="87" y="8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9" y="64"/>
                    <a:pt x="76" y="62"/>
                    <a:pt x="73" y="62"/>
                  </a:cubicBezTo>
                  <a:cubicBezTo>
                    <a:pt x="72" y="62"/>
                    <a:pt x="72" y="62"/>
                    <a:pt x="71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2"/>
                    <a:pt x="40" y="64"/>
                    <a:pt x="39" y="66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2" y="81"/>
                    <a:pt x="17" y="70"/>
                    <a:pt x="17" y="57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6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69"/>
                    <a:pt x="65" y="69"/>
                    <a:pt x="64" y="70"/>
                  </a:cubicBezTo>
                  <a:cubicBezTo>
                    <a:pt x="64" y="70"/>
                    <a:pt x="64" y="73"/>
                    <a:pt x="64" y="74"/>
                  </a:cubicBezTo>
                  <a:cubicBezTo>
                    <a:pt x="65" y="77"/>
                    <a:pt x="68" y="89"/>
                    <a:pt x="68" y="89"/>
                  </a:cubicBezTo>
                  <a:cubicBezTo>
                    <a:pt x="68" y="90"/>
                    <a:pt x="67" y="91"/>
                    <a:pt x="67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7"/>
                    <a:pt x="59" y="97"/>
                    <a:pt x="59" y="97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2" y="91"/>
                    <a:pt x="52" y="90"/>
                    <a:pt x="52" y="89"/>
                  </a:cubicBezTo>
                  <a:cubicBezTo>
                    <a:pt x="52" y="89"/>
                    <a:pt x="54" y="77"/>
                    <a:pt x="55" y="74"/>
                  </a:cubicBezTo>
                  <a:cubicBezTo>
                    <a:pt x="55" y="73"/>
                    <a:pt x="55" y="70"/>
                    <a:pt x="55" y="70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53" y="149"/>
                    <a:pt x="59" y="149"/>
                  </a:cubicBezTo>
                  <a:cubicBezTo>
                    <a:pt x="66" y="149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30" name="Oval 269"/>
            <p:cNvSpPr>
              <a:spLocks noChangeArrowheads="1"/>
            </p:cNvSpPr>
            <p:nvPr/>
          </p:nvSpPr>
          <p:spPr bwMode="auto">
            <a:xfrm>
              <a:off x="6838950" y="2401887"/>
              <a:ext cx="80962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9439518" y="1973445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01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859363" y="3087189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02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457646" y="4115311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03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818071" y="5315384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04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5" name="Text Box 10"/>
          <p:cNvSpPr txBox="1">
            <a:spLocks noChangeArrowheads="1"/>
          </p:cNvSpPr>
          <p:nvPr/>
        </p:nvSpPr>
        <p:spPr bwMode="auto">
          <a:xfrm>
            <a:off x="7113615" y="1913132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6" name="Text Box 10"/>
          <p:cNvSpPr txBox="1">
            <a:spLocks noChangeArrowheads="1"/>
          </p:cNvSpPr>
          <p:nvPr/>
        </p:nvSpPr>
        <p:spPr bwMode="auto">
          <a:xfrm>
            <a:off x="2819224" y="3026331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Text Box 10"/>
          <p:cNvSpPr txBox="1">
            <a:spLocks noChangeArrowheads="1"/>
          </p:cNvSpPr>
          <p:nvPr/>
        </p:nvSpPr>
        <p:spPr bwMode="auto">
          <a:xfrm>
            <a:off x="7108176" y="4110449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8" name="Text Box 10"/>
          <p:cNvSpPr txBox="1">
            <a:spLocks noChangeArrowheads="1"/>
          </p:cNvSpPr>
          <p:nvPr/>
        </p:nvSpPr>
        <p:spPr bwMode="auto">
          <a:xfrm>
            <a:off x="2819223" y="5217389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4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3078" grpId="0" animBg="1"/>
      <p:bldP spid="147" grpId="0" animBg="1"/>
      <p:bldP spid="187" grpId="0" animBg="1"/>
      <p:bldP spid="227" grpId="0" animBg="1"/>
      <p:bldP spid="118" grpId="0" animBg="1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88213" y="2776120"/>
            <a:ext cx="2282912" cy="1134812"/>
            <a:chOff x="3288213" y="2776120"/>
            <a:chExt cx="2282912" cy="1134812"/>
          </a:xfrm>
        </p:grpSpPr>
        <p:sp>
          <p:nvSpPr>
            <p:cNvPr id="61" name="Round Single Corner Rectangle 60"/>
            <p:cNvSpPr/>
            <p:nvPr/>
          </p:nvSpPr>
          <p:spPr>
            <a:xfrm rot="10800000" flipH="1">
              <a:off x="3290681" y="2776120"/>
              <a:ext cx="2146026" cy="1134812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88213" y="2873006"/>
              <a:ext cx="22829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04487" y="2760415"/>
            <a:ext cx="2327591" cy="1150517"/>
            <a:chOff x="6604487" y="2760415"/>
            <a:chExt cx="2327591" cy="1150517"/>
          </a:xfrm>
        </p:grpSpPr>
        <p:sp>
          <p:nvSpPr>
            <p:cNvPr id="58" name="Round Single Corner Rectangle 57"/>
            <p:cNvSpPr/>
            <p:nvPr/>
          </p:nvSpPr>
          <p:spPr>
            <a:xfrm rot="10800000">
              <a:off x="6604487" y="2760415"/>
              <a:ext cx="2278664" cy="1150517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49166" y="2863895"/>
              <a:ext cx="22829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3158043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Round Single Corner Rectangle 12"/>
            <p:cNvSpPr/>
            <p:nvPr/>
          </p:nvSpPr>
          <p:spPr>
            <a:xfrm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8166" y="1715112"/>
              <a:ext cx="969737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 Placeholder 3"/>
          <p:cNvSpPr txBox="1">
            <a:spLocks/>
          </p:cNvSpPr>
          <p:nvPr/>
        </p:nvSpPr>
        <p:spPr>
          <a:xfrm>
            <a:off x="4430013" y="4501217"/>
            <a:ext cx="1311256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00B0F0"/>
                </a:solidFill>
              </a:rPr>
              <a:t>37%</a:t>
            </a:r>
            <a:endParaRPr lang="es-PE" sz="5867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0" y="4965185"/>
            <a:ext cx="192089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20899" y="4158690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0"/>
          <p:cNvGrpSpPr/>
          <p:nvPr/>
        </p:nvGrpSpPr>
        <p:grpSpPr>
          <a:xfrm>
            <a:off x="6604487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 Single Corner Rectangle 25"/>
            <p:cNvSpPr/>
            <p:nvPr/>
          </p:nvSpPr>
          <p:spPr>
            <a:xfrm flipH="1"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8163" y="1715112"/>
              <a:ext cx="969737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H="1">
            <a:off x="7972600" y="4965185"/>
            <a:ext cx="2011680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78017" y="4180724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"/>
          <p:cNvSpPr txBox="1">
            <a:spLocks/>
          </p:cNvSpPr>
          <p:nvPr/>
        </p:nvSpPr>
        <p:spPr>
          <a:xfrm>
            <a:off x="6545114" y="4503164"/>
            <a:ext cx="1311256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ED7D31"/>
                </a:solidFill>
              </a:rPr>
              <a:t>62%</a:t>
            </a:r>
            <a:endParaRPr lang="es-PE" sz="5867" dirty="0">
              <a:solidFill>
                <a:srgbClr val="ED7D3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0243704" y="4158690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243704" y="4965185"/>
            <a:ext cx="1920899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54" name="Round Same Side Corner Rectangle 5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883151" y="1739195"/>
            <a:ext cx="2419495" cy="2419495"/>
            <a:chOff x="8883151" y="1739195"/>
            <a:chExt cx="2419495" cy="2419495"/>
          </a:xfrm>
        </p:grpSpPr>
        <p:sp>
          <p:nvSpPr>
            <p:cNvPr id="28" name="Sev01"/>
            <p:cNvSpPr>
              <a:spLocks noChangeAspect="1"/>
            </p:cNvSpPr>
            <p:nvPr/>
          </p:nvSpPr>
          <p:spPr>
            <a:xfrm>
              <a:off x="8883151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ED7D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9178498" y="1958606"/>
              <a:ext cx="1828800" cy="18288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2966" y="1739195"/>
            <a:ext cx="2419495" cy="2419495"/>
            <a:chOff x="872966" y="1739195"/>
            <a:chExt cx="2419495" cy="2419495"/>
          </a:xfrm>
        </p:grpSpPr>
        <p:sp>
          <p:nvSpPr>
            <p:cNvPr id="33" name="Sev01"/>
            <p:cNvSpPr>
              <a:spLocks noChangeAspect="1"/>
            </p:cNvSpPr>
            <p:nvPr/>
          </p:nvSpPr>
          <p:spPr>
            <a:xfrm>
              <a:off x="872966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1164065" y="1958606"/>
              <a:ext cx="1828800" cy="18288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85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85236" y="4532491"/>
            <a:ext cx="864665" cy="865389"/>
            <a:chOff x="8585236" y="4532491"/>
            <a:chExt cx="864665" cy="865389"/>
          </a:xfrm>
        </p:grpSpPr>
        <p:grpSp>
          <p:nvGrpSpPr>
            <p:cNvPr id="41" name="Group 134"/>
            <p:cNvGrpSpPr/>
            <p:nvPr/>
          </p:nvGrpSpPr>
          <p:grpSpPr>
            <a:xfrm>
              <a:off x="8585236" y="4532491"/>
              <a:ext cx="864665" cy="865389"/>
              <a:chOff x="3287425" y="1417883"/>
              <a:chExt cx="648499" cy="649042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A5A5A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67" name="Freeform 211"/>
            <p:cNvSpPr>
              <a:spLocks noChangeAspect="1" noEditPoints="1"/>
            </p:cNvSpPr>
            <p:nvPr/>
          </p:nvSpPr>
          <p:spPr bwMode="auto">
            <a:xfrm>
              <a:off x="8766879" y="4779425"/>
              <a:ext cx="475488" cy="346460"/>
            </a:xfrm>
            <a:custGeom>
              <a:avLst/>
              <a:gdLst>
                <a:gd name="T0" fmla="*/ 47 w 156"/>
                <a:gd name="T1" fmla="*/ 80 h 114"/>
                <a:gd name="T2" fmla="*/ 54 w 156"/>
                <a:gd name="T3" fmla="*/ 80 h 114"/>
                <a:gd name="T4" fmla="*/ 92 w 156"/>
                <a:gd name="T5" fmla="*/ 21 h 114"/>
                <a:gd name="T6" fmla="*/ 7 w 156"/>
                <a:gd name="T7" fmla="*/ 73 h 114"/>
                <a:gd name="T8" fmla="*/ 92 w 156"/>
                <a:gd name="T9" fmla="*/ 73 h 114"/>
                <a:gd name="T10" fmla="*/ 56 w 156"/>
                <a:gd name="T11" fmla="*/ 80 h 114"/>
                <a:gd name="T12" fmla="*/ 44 w 156"/>
                <a:gd name="T13" fmla="*/ 80 h 114"/>
                <a:gd name="T14" fmla="*/ 56 w 156"/>
                <a:gd name="T15" fmla="*/ 80 h 114"/>
                <a:gd name="T16" fmla="*/ 99 w 156"/>
                <a:gd name="T17" fmla="*/ 82 h 114"/>
                <a:gd name="T18" fmla="*/ 60 w 156"/>
                <a:gd name="T19" fmla="*/ 88 h 114"/>
                <a:gd name="T20" fmla="*/ 70 w 156"/>
                <a:gd name="T21" fmla="*/ 108 h 114"/>
                <a:gd name="T22" fmla="*/ 40 w 156"/>
                <a:gd name="T23" fmla="*/ 108 h 114"/>
                <a:gd name="T24" fmla="*/ 30 w 156"/>
                <a:gd name="T25" fmla="*/ 102 h 114"/>
                <a:gd name="T26" fmla="*/ 7 w 156"/>
                <a:gd name="T27" fmla="*/ 88 h 114"/>
                <a:gd name="T28" fmla="*/ 0 w 156"/>
                <a:gd name="T29" fmla="*/ 21 h 114"/>
                <a:gd name="T30" fmla="*/ 93 w 156"/>
                <a:gd name="T31" fmla="*/ 14 h 114"/>
                <a:gd name="T32" fmla="*/ 138 w 156"/>
                <a:gd name="T33" fmla="*/ 76 h 114"/>
                <a:gd name="T34" fmla="*/ 126 w 156"/>
                <a:gd name="T35" fmla="*/ 76 h 114"/>
                <a:gd name="T36" fmla="*/ 138 w 156"/>
                <a:gd name="T37" fmla="*/ 76 h 114"/>
                <a:gd name="T38" fmla="*/ 132 w 156"/>
                <a:gd name="T39" fmla="*/ 85 h 114"/>
                <a:gd name="T40" fmla="*/ 132 w 156"/>
                <a:gd name="T41" fmla="*/ 66 h 114"/>
                <a:gd name="T42" fmla="*/ 147 w 156"/>
                <a:gd name="T43" fmla="*/ 42 h 114"/>
                <a:gd name="T44" fmla="*/ 117 w 156"/>
                <a:gd name="T45" fmla="*/ 46 h 114"/>
                <a:gd name="T46" fmla="*/ 147 w 156"/>
                <a:gd name="T47" fmla="*/ 42 h 114"/>
                <a:gd name="T48" fmla="*/ 113 w 156"/>
                <a:gd name="T49" fmla="*/ 6 h 114"/>
                <a:gd name="T50" fmla="*/ 150 w 156"/>
                <a:gd name="T51" fmla="*/ 108 h 114"/>
                <a:gd name="T52" fmla="*/ 156 w 156"/>
                <a:gd name="T53" fmla="*/ 3 h 114"/>
                <a:gd name="T54" fmla="*/ 153 w 156"/>
                <a:gd name="T55" fmla="*/ 114 h 114"/>
                <a:gd name="T56" fmla="*/ 108 w 156"/>
                <a:gd name="T57" fmla="*/ 111 h 114"/>
                <a:gd name="T58" fmla="*/ 110 w 156"/>
                <a:gd name="T59" fmla="*/ 0 h 114"/>
                <a:gd name="T60" fmla="*/ 156 w 156"/>
                <a:gd name="T61" fmla="*/ 3 h 114"/>
                <a:gd name="T62" fmla="*/ 117 w 156"/>
                <a:gd name="T63" fmla="*/ 14 h 114"/>
                <a:gd name="T64" fmla="*/ 146 w 156"/>
                <a:gd name="T65" fmla="*/ 24 h 114"/>
                <a:gd name="T66" fmla="*/ 147 w 156"/>
                <a:gd name="T67" fmla="*/ 34 h 114"/>
                <a:gd name="T68" fmla="*/ 117 w 156"/>
                <a:gd name="T69" fmla="*/ 39 h 114"/>
                <a:gd name="T70" fmla="*/ 147 w 156"/>
                <a:gd name="T71" fmla="*/ 34 h 114"/>
                <a:gd name="T72" fmla="*/ 117 w 156"/>
                <a:gd name="T73" fmla="*/ 31 h 114"/>
                <a:gd name="T74" fmla="*/ 147 w 156"/>
                <a:gd name="T75" fmla="*/ 2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14">
                  <a:moveTo>
                    <a:pt x="50" y="77"/>
                  </a:moveTo>
                  <a:cubicBezTo>
                    <a:pt x="48" y="77"/>
                    <a:pt x="47" y="78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52" y="84"/>
                    <a:pt x="54" y="82"/>
                    <a:pt x="54" y="80"/>
                  </a:cubicBezTo>
                  <a:cubicBezTo>
                    <a:pt x="54" y="78"/>
                    <a:pt x="52" y="77"/>
                    <a:pt x="50" y="77"/>
                  </a:cubicBezTo>
                  <a:close/>
                  <a:moveTo>
                    <a:pt x="9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2" y="21"/>
                    <a:pt x="92" y="21"/>
                    <a:pt x="92" y="21"/>
                  </a:cubicBezTo>
                  <a:close/>
                  <a:moveTo>
                    <a:pt x="56" y="80"/>
                  </a:moveTo>
                  <a:cubicBezTo>
                    <a:pt x="56" y="77"/>
                    <a:pt x="53" y="75"/>
                    <a:pt x="50" y="75"/>
                  </a:cubicBezTo>
                  <a:cubicBezTo>
                    <a:pt x="47" y="75"/>
                    <a:pt x="44" y="77"/>
                    <a:pt x="44" y="80"/>
                  </a:cubicBezTo>
                  <a:cubicBezTo>
                    <a:pt x="44" y="83"/>
                    <a:pt x="47" y="86"/>
                    <a:pt x="50" y="86"/>
                  </a:cubicBezTo>
                  <a:cubicBezTo>
                    <a:pt x="53" y="86"/>
                    <a:pt x="56" y="83"/>
                    <a:pt x="56" y="80"/>
                  </a:cubicBezTo>
                  <a:close/>
                  <a:moveTo>
                    <a:pt x="99" y="21"/>
                  </a:moveTo>
                  <a:cubicBezTo>
                    <a:pt x="99" y="82"/>
                    <a:pt x="99" y="82"/>
                    <a:pt x="99" y="82"/>
                  </a:cubicBezTo>
                  <a:cubicBezTo>
                    <a:pt x="99" y="85"/>
                    <a:pt x="96" y="88"/>
                    <a:pt x="93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88"/>
                    <a:pt x="58" y="102"/>
                    <a:pt x="70" y="102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41" y="102"/>
                    <a:pt x="40" y="88"/>
                    <a:pt x="40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3" y="14"/>
                    <a:pt x="7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9" y="17"/>
                    <a:pt x="99" y="21"/>
                  </a:cubicBezTo>
                  <a:close/>
                  <a:moveTo>
                    <a:pt x="138" y="76"/>
                  </a:moveTo>
                  <a:cubicBezTo>
                    <a:pt x="138" y="73"/>
                    <a:pt x="136" y="70"/>
                    <a:pt x="132" y="70"/>
                  </a:cubicBezTo>
                  <a:cubicBezTo>
                    <a:pt x="129" y="70"/>
                    <a:pt x="126" y="73"/>
                    <a:pt x="126" y="76"/>
                  </a:cubicBezTo>
                  <a:cubicBezTo>
                    <a:pt x="126" y="79"/>
                    <a:pt x="129" y="82"/>
                    <a:pt x="132" y="82"/>
                  </a:cubicBezTo>
                  <a:cubicBezTo>
                    <a:pt x="136" y="82"/>
                    <a:pt x="138" y="79"/>
                    <a:pt x="138" y="76"/>
                  </a:cubicBezTo>
                  <a:close/>
                  <a:moveTo>
                    <a:pt x="142" y="76"/>
                  </a:moveTo>
                  <a:cubicBezTo>
                    <a:pt x="142" y="81"/>
                    <a:pt x="137" y="85"/>
                    <a:pt x="132" y="85"/>
                  </a:cubicBezTo>
                  <a:cubicBezTo>
                    <a:pt x="127" y="85"/>
                    <a:pt x="123" y="81"/>
                    <a:pt x="123" y="76"/>
                  </a:cubicBezTo>
                  <a:cubicBezTo>
                    <a:pt x="123" y="71"/>
                    <a:pt x="127" y="66"/>
                    <a:pt x="132" y="66"/>
                  </a:cubicBezTo>
                  <a:cubicBezTo>
                    <a:pt x="137" y="66"/>
                    <a:pt x="142" y="71"/>
                    <a:pt x="142" y="76"/>
                  </a:cubicBezTo>
                  <a:close/>
                  <a:moveTo>
                    <a:pt x="14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50" y="6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13" y="108"/>
                    <a:pt x="113" y="108"/>
                    <a:pt x="113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6"/>
                    <a:pt x="150" y="6"/>
                    <a:pt x="150" y="6"/>
                  </a:cubicBezTo>
                  <a:close/>
                  <a:moveTo>
                    <a:pt x="156" y="3"/>
                  </a:moveTo>
                  <a:cubicBezTo>
                    <a:pt x="156" y="111"/>
                    <a:pt x="156" y="111"/>
                    <a:pt x="156" y="111"/>
                  </a:cubicBezTo>
                  <a:cubicBezTo>
                    <a:pt x="156" y="112"/>
                    <a:pt x="155" y="114"/>
                    <a:pt x="153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4"/>
                    <a:pt x="108" y="112"/>
                    <a:pt x="108" y="11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1"/>
                    <a:pt x="109" y="0"/>
                    <a:pt x="1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0"/>
                    <a:pt x="156" y="1"/>
                    <a:pt x="156" y="3"/>
                  </a:cubicBezTo>
                  <a:close/>
                  <a:moveTo>
                    <a:pt x="146" y="14"/>
                  </a:moveTo>
                  <a:cubicBezTo>
                    <a:pt x="117" y="14"/>
                    <a:pt x="117" y="14"/>
                    <a:pt x="117" y="1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14"/>
                    <a:pt x="146" y="14"/>
                    <a:pt x="146" y="14"/>
                  </a:cubicBezTo>
                  <a:close/>
                  <a:moveTo>
                    <a:pt x="14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7" y="34"/>
                    <a:pt x="147" y="34"/>
                    <a:pt x="147" y="34"/>
                  </a:cubicBezTo>
                  <a:close/>
                  <a:moveTo>
                    <a:pt x="147" y="31"/>
                  </a:moveTo>
                  <a:cubicBezTo>
                    <a:pt x="117" y="31"/>
                    <a:pt x="117" y="31"/>
                    <a:pt x="117" y="31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31"/>
                    <a:pt x="147" y="31"/>
                    <a:pt x="147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 flipH="1">
            <a:off x="2186575" y="4965185"/>
            <a:ext cx="210312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176239" y="4169706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682929" y="4532491"/>
            <a:ext cx="864665" cy="865389"/>
            <a:chOff x="2682929" y="4532491"/>
            <a:chExt cx="864665" cy="865389"/>
          </a:xfrm>
        </p:grpSpPr>
        <p:grpSp>
          <p:nvGrpSpPr>
            <p:cNvPr id="5" name="Group 134"/>
            <p:cNvGrpSpPr/>
            <p:nvPr/>
          </p:nvGrpSpPr>
          <p:grpSpPr>
            <a:xfrm>
              <a:off x="2682929" y="4532491"/>
              <a:ext cx="864665" cy="865389"/>
              <a:chOff x="3287425" y="1417883"/>
              <a:chExt cx="648499" cy="649042"/>
            </a:xfrm>
          </p:grpSpPr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A5A5A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3354087" y="1492773"/>
                <a:ext cx="498845" cy="499263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66" name="Freeform 213"/>
            <p:cNvSpPr>
              <a:spLocks noChangeAspect="1" noEditPoints="1"/>
            </p:cNvSpPr>
            <p:nvPr/>
          </p:nvSpPr>
          <p:spPr bwMode="auto">
            <a:xfrm>
              <a:off x="2955914" y="4737790"/>
              <a:ext cx="274320" cy="438912"/>
            </a:xfrm>
            <a:custGeom>
              <a:avLst/>
              <a:gdLst>
                <a:gd name="T0" fmla="*/ 78 w 86"/>
                <a:gd name="T1" fmla="*/ 116 h 138"/>
                <a:gd name="T2" fmla="*/ 9 w 86"/>
                <a:gd name="T3" fmla="*/ 116 h 138"/>
                <a:gd name="T4" fmla="*/ 9 w 86"/>
                <a:gd name="T5" fmla="*/ 21 h 138"/>
                <a:gd name="T6" fmla="*/ 78 w 86"/>
                <a:gd name="T7" fmla="*/ 21 h 138"/>
                <a:gd name="T8" fmla="*/ 78 w 86"/>
                <a:gd name="T9" fmla="*/ 116 h 138"/>
                <a:gd name="T10" fmla="*/ 43 w 86"/>
                <a:gd name="T11" fmla="*/ 134 h 138"/>
                <a:gd name="T12" fmla="*/ 37 w 86"/>
                <a:gd name="T13" fmla="*/ 127 h 138"/>
                <a:gd name="T14" fmla="*/ 43 w 86"/>
                <a:gd name="T15" fmla="*/ 121 h 138"/>
                <a:gd name="T16" fmla="*/ 50 w 86"/>
                <a:gd name="T17" fmla="*/ 127 h 138"/>
                <a:gd name="T18" fmla="*/ 43 w 86"/>
                <a:gd name="T19" fmla="*/ 134 h 138"/>
                <a:gd name="T20" fmla="*/ 28 w 86"/>
                <a:gd name="T21" fmla="*/ 8 h 138"/>
                <a:gd name="T22" fmla="*/ 58 w 86"/>
                <a:gd name="T23" fmla="*/ 8 h 138"/>
                <a:gd name="T24" fmla="*/ 60 w 86"/>
                <a:gd name="T25" fmla="*/ 10 h 138"/>
                <a:gd name="T26" fmla="*/ 58 w 86"/>
                <a:gd name="T27" fmla="*/ 13 h 138"/>
                <a:gd name="T28" fmla="*/ 28 w 86"/>
                <a:gd name="T29" fmla="*/ 13 h 138"/>
                <a:gd name="T30" fmla="*/ 26 w 86"/>
                <a:gd name="T31" fmla="*/ 10 h 138"/>
                <a:gd name="T32" fmla="*/ 28 w 86"/>
                <a:gd name="T33" fmla="*/ 8 h 138"/>
                <a:gd name="T34" fmla="*/ 78 w 86"/>
                <a:gd name="T35" fmla="*/ 0 h 138"/>
                <a:gd name="T36" fmla="*/ 9 w 86"/>
                <a:gd name="T37" fmla="*/ 0 h 138"/>
                <a:gd name="T38" fmla="*/ 0 w 86"/>
                <a:gd name="T39" fmla="*/ 8 h 138"/>
                <a:gd name="T40" fmla="*/ 0 w 86"/>
                <a:gd name="T41" fmla="*/ 129 h 138"/>
                <a:gd name="T42" fmla="*/ 9 w 86"/>
                <a:gd name="T43" fmla="*/ 138 h 138"/>
                <a:gd name="T44" fmla="*/ 78 w 86"/>
                <a:gd name="T45" fmla="*/ 138 h 138"/>
                <a:gd name="T46" fmla="*/ 86 w 86"/>
                <a:gd name="T47" fmla="*/ 129 h 138"/>
                <a:gd name="T48" fmla="*/ 86 w 86"/>
                <a:gd name="T49" fmla="*/ 8 h 138"/>
                <a:gd name="T50" fmla="*/ 78 w 86"/>
                <a:gd name="T5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138">
                  <a:moveTo>
                    <a:pt x="78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116"/>
                    <a:pt x="78" y="116"/>
                    <a:pt x="78" y="116"/>
                  </a:cubicBezTo>
                  <a:close/>
                  <a:moveTo>
                    <a:pt x="43" y="134"/>
                  </a:moveTo>
                  <a:cubicBezTo>
                    <a:pt x="40" y="134"/>
                    <a:pt x="37" y="131"/>
                    <a:pt x="37" y="127"/>
                  </a:cubicBezTo>
                  <a:cubicBezTo>
                    <a:pt x="37" y="124"/>
                    <a:pt x="40" y="121"/>
                    <a:pt x="43" y="121"/>
                  </a:cubicBezTo>
                  <a:cubicBezTo>
                    <a:pt x="47" y="121"/>
                    <a:pt x="50" y="124"/>
                    <a:pt x="50" y="127"/>
                  </a:cubicBezTo>
                  <a:cubicBezTo>
                    <a:pt x="50" y="131"/>
                    <a:pt x="47" y="134"/>
                    <a:pt x="43" y="134"/>
                  </a:cubicBezTo>
                  <a:close/>
                  <a:moveTo>
                    <a:pt x="2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8"/>
                    <a:pt x="60" y="9"/>
                    <a:pt x="60" y="10"/>
                  </a:cubicBezTo>
                  <a:cubicBezTo>
                    <a:pt x="60" y="12"/>
                    <a:pt x="59" y="13"/>
                    <a:pt x="5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6" y="12"/>
                    <a:pt x="26" y="10"/>
                  </a:cubicBezTo>
                  <a:cubicBezTo>
                    <a:pt x="26" y="9"/>
                    <a:pt x="27" y="8"/>
                    <a:pt x="28" y="8"/>
                  </a:cubicBezTo>
                  <a:close/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4" y="138"/>
                    <a:pt x="9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8"/>
                    <a:pt x="86" y="134"/>
                    <a:pt x="86" y="12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3"/>
                    <a:pt x="83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389256" y="5639355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1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1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5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65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150"/>
                            </p:stCondLst>
                            <p:childTnLst>
                              <p:par>
                                <p:cTn id="6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6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15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8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3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6" grpId="0"/>
      <p:bldP spid="40" grpId="0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 bwMode="auto">
          <a:xfrm>
            <a:off x="13758" y="1153886"/>
            <a:ext cx="12192000" cy="5320242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5842000" y="1672468"/>
            <a:ext cx="498357" cy="518584"/>
            <a:chOff x="4381500" y="1246187"/>
            <a:chExt cx="373768" cy="388938"/>
          </a:xfrm>
        </p:grpSpPr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4381500" y="1246187"/>
              <a:ext cx="365125" cy="388938"/>
            </a:xfrm>
            <a:custGeom>
              <a:avLst/>
              <a:gdLst/>
              <a:ahLst/>
              <a:cxnLst>
                <a:cxn ang="0">
                  <a:pos x="213" y="226"/>
                </a:cxn>
                <a:cxn ang="0">
                  <a:pos x="213" y="92"/>
                </a:cxn>
                <a:cxn ang="0">
                  <a:pos x="122" y="0"/>
                </a:cxn>
                <a:cxn ang="0">
                  <a:pos x="91" y="0"/>
                </a:cxn>
                <a:cxn ang="0">
                  <a:pos x="0" y="92"/>
                </a:cxn>
                <a:cxn ang="0">
                  <a:pos x="0" y="226"/>
                </a:cxn>
                <a:cxn ang="0">
                  <a:pos x="213" y="226"/>
                </a:cxn>
              </a:cxnLst>
              <a:rect l="0" t="0" r="r" b="b"/>
              <a:pathLst>
                <a:path w="213" h="226">
                  <a:moveTo>
                    <a:pt x="213" y="226"/>
                  </a:moveTo>
                  <a:cubicBezTo>
                    <a:pt x="213" y="92"/>
                    <a:pt x="213" y="92"/>
                    <a:pt x="213" y="92"/>
                  </a:cubicBezTo>
                  <a:cubicBezTo>
                    <a:pt x="213" y="41"/>
                    <a:pt x="172" y="0"/>
                    <a:pt x="12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213" y="2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383530" y="127635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06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049185" y="4660901"/>
            <a:ext cx="647700" cy="639233"/>
            <a:chOff x="3036888" y="3495675"/>
            <a:chExt cx="485775" cy="479425"/>
          </a:xfrm>
        </p:grpSpPr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3036888" y="3495675"/>
              <a:ext cx="485775" cy="479425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58" y="69"/>
                </a:cxn>
                <a:cxn ang="0">
                  <a:pos x="26" y="195"/>
                </a:cxn>
                <a:cxn ang="0">
                  <a:pos x="42" y="221"/>
                </a:cxn>
                <a:cxn ang="0">
                  <a:pos x="167" y="253"/>
                </a:cxn>
                <a:cxn ang="0">
                  <a:pos x="283" y="184"/>
                </a:cxn>
                <a:cxn ang="0">
                  <a:pos x="173" y="0"/>
                </a:cxn>
              </a:cxnLst>
              <a:rect l="0" t="0" r="r" b="b"/>
              <a:pathLst>
                <a:path w="283" h="279">
                  <a:moveTo>
                    <a:pt x="173" y="0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14" y="95"/>
                    <a:pt x="0" y="152"/>
                    <a:pt x="26" y="195"/>
                  </a:cubicBezTo>
                  <a:cubicBezTo>
                    <a:pt x="42" y="221"/>
                    <a:pt x="42" y="221"/>
                    <a:pt x="42" y="221"/>
                  </a:cubicBezTo>
                  <a:cubicBezTo>
                    <a:pt x="68" y="265"/>
                    <a:pt x="124" y="279"/>
                    <a:pt x="167" y="253"/>
                  </a:cubicBezTo>
                  <a:cubicBezTo>
                    <a:pt x="283" y="184"/>
                    <a:pt x="283" y="184"/>
                    <a:pt x="283" y="184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 rot="14179246" flipH="1" flipV="1">
              <a:off x="3093830" y="356933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04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840501" y="5750987"/>
            <a:ext cx="495650" cy="518584"/>
            <a:chOff x="4380367" y="4313238"/>
            <a:chExt cx="371737" cy="388938"/>
          </a:xfrm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4381500" y="4313238"/>
              <a:ext cx="365125" cy="388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  <a:cxn ang="0">
                  <a:pos x="91" y="226"/>
                </a:cxn>
                <a:cxn ang="0">
                  <a:pos x="122" y="226"/>
                </a:cxn>
                <a:cxn ang="0">
                  <a:pos x="213" y="135"/>
                </a:cxn>
                <a:cxn ang="0">
                  <a:pos x="213" y="0"/>
                </a:cxn>
                <a:cxn ang="0">
                  <a:pos x="0" y="0"/>
                </a:cxn>
              </a:cxnLst>
              <a:rect l="0" t="0" r="r" b="b"/>
              <a:pathLst>
                <a:path w="213" h="226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185"/>
                    <a:pt x="41" y="226"/>
                    <a:pt x="91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72" y="226"/>
                    <a:pt x="213" y="185"/>
                    <a:pt x="213" y="135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6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380367" y="4342484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03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476071" y="4688421"/>
            <a:ext cx="647700" cy="639234"/>
            <a:chOff x="5607050" y="3516313"/>
            <a:chExt cx="485775" cy="479425"/>
          </a:xfrm>
        </p:grpSpPr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5607050" y="3516313"/>
              <a:ext cx="485775" cy="479425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114" y="252"/>
                </a:cxn>
                <a:cxn ang="0">
                  <a:pos x="240" y="223"/>
                </a:cxn>
                <a:cxn ang="0">
                  <a:pos x="256" y="197"/>
                </a:cxn>
                <a:cxn ang="0">
                  <a:pos x="227" y="71"/>
                </a:cxn>
                <a:cxn ang="0">
                  <a:pos x="112" y="0"/>
                </a:cxn>
                <a:cxn ang="0">
                  <a:pos x="0" y="181"/>
                </a:cxn>
              </a:cxnLst>
              <a:rect l="0" t="0" r="r" b="b"/>
              <a:pathLst>
                <a:path w="283" h="279">
                  <a:moveTo>
                    <a:pt x="0" y="181"/>
                  </a:moveTo>
                  <a:cubicBezTo>
                    <a:pt x="114" y="252"/>
                    <a:pt x="114" y="252"/>
                    <a:pt x="114" y="252"/>
                  </a:cubicBezTo>
                  <a:cubicBezTo>
                    <a:pt x="157" y="279"/>
                    <a:pt x="213" y="266"/>
                    <a:pt x="240" y="223"/>
                  </a:cubicBezTo>
                  <a:cubicBezTo>
                    <a:pt x="256" y="197"/>
                    <a:pt x="256" y="197"/>
                    <a:pt x="256" y="197"/>
                  </a:cubicBezTo>
                  <a:cubicBezTo>
                    <a:pt x="283" y="154"/>
                    <a:pt x="269" y="97"/>
                    <a:pt x="227" y="71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0" y="18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 rot="7570707" flipV="1">
              <a:off x="5688455" y="3616955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02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495117" y="2622551"/>
            <a:ext cx="645584" cy="639233"/>
            <a:chOff x="5621338" y="1966913"/>
            <a:chExt cx="484188" cy="479425"/>
          </a:xfrm>
        </p:grpSpPr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5621338" y="1966913"/>
              <a:ext cx="484188" cy="479425"/>
            </a:xfrm>
            <a:custGeom>
              <a:avLst/>
              <a:gdLst/>
              <a:ahLst/>
              <a:cxnLst>
                <a:cxn ang="0">
                  <a:pos x="109" y="279"/>
                </a:cxn>
                <a:cxn ang="0">
                  <a:pos x="225" y="210"/>
                </a:cxn>
                <a:cxn ang="0">
                  <a:pos x="256" y="84"/>
                </a:cxn>
                <a:cxn ang="0">
                  <a:pos x="241" y="58"/>
                </a:cxn>
                <a:cxn ang="0">
                  <a:pos x="115" y="26"/>
                </a:cxn>
                <a:cxn ang="0">
                  <a:pos x="0" y="95"/>
                </a:cxn>
                <a:cxn ang="0">
                  <a:pos x="109" y="279"/>
                </a:cxn>
              </a:cxnLst>
              <a:rect l="0" t="0" r="r" b="b"/>
              <a:pathLst>
                <a:path w="282" h="279">
                  <a:moveTo>
                    <a:pt x="109" y="279"/>
                  </a:moveTo>
                  <a:cubicBezTo>
                    <a:pt x="225" y="210"/>
                    <a:pt x="225" y="210"/>
                    <a:pt x="225" y="210"/>
                  </a:cubicBezTo>
                  <a:cubicBezTo>
                    <a:pt x="268" y="184"/>
                    <a:pt x="282" y="128"/>
                    <a:pt x="256" y="84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15" y="15"/>
                    <a:pt x="159" y="0"/>
                    <a:pt x="115" y="2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109" y="27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2" name="TextBox 151"/>
            <p:cNvSpPr txBox="1"/>
            <p:nvPr/>
          </p:nvSpPr>
          <p:spPr>
            <a:xfrm rot="3309153">
              <a:off x="5678928" y="2030842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01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066118" y="2595034"/>
            <a:ext cx="649817" cy="639233"/>
            <a:chOff x="3049588" y="1946275"/>
            <a:chExt cx="487363" cy="479425"/>
          </a:xfrm>
        </p:grpSpPr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3049588" y="1946275"/>
              <a:ext cx="487363" cy="479425"/>
            </a:xfrm>
            <a:custGeom>
              <a:avLst/>
              <a:gdLst/>
              <a:ahLst/>
              <a:cxnLst>
                <a:cxn ang="0">
                  <a:pos x="283" y="98"/>
                </a:cxn>
                <a:cxn ang="0">
                  <a:pos x="168" y="27"/>
                </a:cxn>
                <a:cxn ang="0">
                  <a:pos x="42" y="56"/>
                </a:cxn>
                <a:cxn ang="0">
                  <a:pos x="26" y="82"/>
                </a:cxn>
                <a:cxn ang="0">
                  <a:pos x="56" y="208"/>
                </a:cxn>
                <a:cxn ang="0">
                  <a:pos x="170" y="279"/>
                </a:cxn>
                <a:cxn ang="0">
                  <a:pos x="283" y="98"/>
                </a:cxn>
              </a:cxnLst>
              <a:rect l="0" t="0" r="r" b="b"/>
              <a:pathLst>
                <a:path w="283" h="279">
                  <a:moveTo>
                    <a:pt x="283" y="98"/>
                  </a:moveTo>
                  <a:cubicBezTo>
                    <a:pt x="168" y="27"/>
                    <a:pt x="168" y="27"/>
                    <a:pt x="168" y="27"/>
                  </a:cubicBezTo>
                  <a:cubicBezTo>
                    <a:pt x="125" y="0"/>
                    <a:pt x="69" y="13"/>
                    <a:pt x="42" y="56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0" y="125"/>
                    <a:pt x="13" y="182"/>
                    <a:pt x="56" y="208"/>
                  </a:cubicBezTo>
                  <a:cubicBezTo>
                    <a:pt x="170" y="279"/>
                    <a:pt x="170" y="279"/>
                    <a:pt x="170" y="279"/>
                  </a:cubicBezTo>
                  <a:lnTo>
                    <a:pt x="283" y="9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3" name="TextBox 152"/>
            <p:cNvSpPr txBox="1"/>
            <p:nvPr/>
          </p:nvSpPr>
          <p:spPr>
            <a:xfrm rot="18157668" flipH="1">
              <a:off x="3077612" y="1985684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05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181" name="Round Same Side Corner Rectangle 18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303184" y="4019551"/>
            <a:ext cx="1272117" cy="1439333"/>
            <a:chOff x="4303184" y="4019551"/>
            <a:chExt cx="1272117" cy="1439333"/>
          </a:xfrm>
        </p:grpSpPr>
        <p:grpSp>
          <p:nvGrpSpPr>
            <p:cNvPr id="172" name="Group 171"/>
            <p:cNvGrpSpPr/>
            <p:nvPr/>
          </p:nvGrpSpPr>
          <p:grpSpPr>
            <a:xfrm>
              <a:off x="4303184" y="4019551"/>
              <a:ext cx="1272117" cy="1439333"/>
              <a:chOff x="3227388" y="3014663"/>
              <a:chExt cx="954088" cy="10795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3227388" y="3014663"/>
                <a:ext cx="954088" cy="1079500"/>
              </a:xfrm>
              <a:custGeom>
                <a:avLst/>
                <a:gdLst/>
                <a:ahLst/>
                <a:cxnLst>
                  <a:cxn ang="0">
                    <a:pos x="346" y="0"/>
                  </a:cxn>
                  <a:cxn ang="0">
                    <a:pos x="389" y="37"/>
                  </a:cxn>
                  <a:cxn ang="0">
                    <a:pos x="438" y="176"/>
                  </a:cxn>
                  <a:cxn ang="0">
                    <a:pos x="534" y="288"/>
                  </a:cxn>
                  <a:cxn ang="0">
                    <a:pos x="545" y="344"/>
                  </a:cxn>
                  <a:cxn ang="0">
                    <a:pos x="394" y="605"/>
                  </a:cxn>
                  <a:cxn ang="0">
                    <a:pos x="356" y="627"/>
                  </a:cxn>
                  <a:cxn ang="0">
                    <a:pos x="332" y="619"/>
                  </a:cxn>
                  <a:cxn ang="0">
                    <a:pos x="103" y="370"/>
                  </a:cxn>
                  <a:cxn ang="0">
                    <a:pos x="1" y="47"/>
                  </a:cxn>
                  <a:cxn ang="0">
                    <a:pos x="12" y="14"/>
                  </a:cxn>
                  <a:cxn ang="0">
                    <a:pos x="45" y="0"/>
                  </a:cxn>
                  <a:cxn ang="0">
                    <a:pos x="346" y="0"/>
                  </a:cxn>
                </a:cxnLst>
                <a:rect l="0" t="0" r="r" b="b"/>
                <a:pathLst>
                  <a:path w="555" h="627">
                    <a:moveTo>
                      <a:pt x="346" y="0"/>
                    </a:moveTo>
                    <a:cubicBezTo>
                      <a:pt x="368" y="0"/>
                      <a:pt x="386" y="16"/>
                      <a:pt x="389" y="37"/>
                    </a:cubicBezTo>
                    <a:cubicBezTo>
                      <a:pt x="397" y="86"/>
                      <a:pt x="413" y="133"/>
                      <a:pt x="438" y="176"/>
                    </a:cubicBezTo>
                    <a:cubicBezTo>
                      <a:pt x="463" y="219"/>
                      <a:pt x="495" y="257"/>
                      <a:pt x="534" y="288"/>
                    </a:cubicBezTo>
                    <a:cubicBezTo>
                      <a:pt x="551" y="302"/>
                      <a:pt x="555" y="325"/>
                      <a:pt x="545" y="344"/>
                    </a:cubicBezTo>
                    <a:cubicBezTo>
                      <a:pt x="394" y="605"/>
                      <a:pt x="394" y="605"/>
                      <a:pt x="394" y="605"/>
                    </a:cubicBezTo>
                    <a:cubicBezTo>
                      <a:pt x="386" y="619"/>
                      <a:pt x="372" y="627"/>
                      <a:pt x="356" y="627"/>
                    </a:cubicBezTo>
                    <a:cubicBezTo>
                      <a:pt x="347" y="627"/>
                      <a:pt x="339" y="624"/>
                      <a:pt x="332" y="619"/>
                    </a:cubicBezTo>
                    <a:cubicBezTo>
                      <a:pt x="239" y="554"/>
                      <a:pt x="160" y="467"/>
                      <a:pt x="103" y="370"/>
                    </a:cubicBezTo>
                    <a:cubicBezTo>
                      <a:pt x="46" y="270"/>
                      <a:pt x="12" y="162"/>
                      <a:pt x="1" y="47"/>
                    </a:cubicBezTo>
                    <a:cubicBezTo>
                      <a:pt x="0" y="35"/>
                      <a:pt x="4" y="23"/>
                      <a:pt x="12" y="14"/>
                    </a:cubicBezTo>
                    <a:cubicBezTo>
                      <a:pt x="21" y="5"/>
                      <a:pt x="32" y="0"/>
                      <a:pt x="45" y="0"/>
                    </a:cubicBez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6" name="Freeform 18"/>
              <p:cNvSpPr>
                <a:spLocks/>
              </p:cNvSpPr>
              <p:nvPr/>
            </p:nvSpPr>
            <p:spPr bwMode="auto">
              <a:xfrm>
                <a:off x="3238500" y="3055938"/>
                <a:ext cx="935038" cy="1038225"/>
              </a:xfrm>
              <a:custGeom>
                <a:avLst/>
                <a:gdLst/>
                <a:ahLst/>
                <a:cxnLst>
                  <a:cxn ang="0">
                    <a:pos x="326" y="595"/>
                  </a:cxn>
                  <a:cxn ang="0">
                    <a:pos x="350" y="603"/>
                  </a:cxn>
                  <a:cxn ang="0">
                    <a:pos x="388" y="581"/>
                  </a:cxn>
                  <a:cxn ang="0">
                    <a:pos x="539" y="320"/>
                  </a:cxn>
                  <a:cxn ang="0">
                    <a:pos x="544" y="301"/>
                  </a:cxn>
                  <a:cxn ang="0">
                    <a:pos x="533" y="288"/>
                  </a:cxn>
                  <a:cxn ang="0">
                    <a:pos x="438" y="177"/>
                  </a:cxn>
                  <a:cxn ang="0">
                    <a:pos x="392" y="54"/>
                  </a:cxn>
                  <a:cxn ang="0">
                    <a:pos x="385" y="26"/>
                  </a:cxn>
                  <a:cxn ang="0">
                    <a:pos x="346" y="0"/>
                  </a:cxn>
                  <a:cxn ang="0">
                    <a:pos x="44" y="0"/>
                  </a:cxn>
                  <a:cxn ang="0">
                    <a:pos x="12" y="15"/>
                  </a:cxn>
                  <a:cxn ang="0">
                    <a:pos x="1" y="47"/>
                  </a:cxn>
                  <a:cxn ang="0">
                    <a:pos x="15" y="143"/>
                  </a:cxn>
                  <a:cxn ang="0">
                    <a:pos x="97" y="346"/>
                  </a:cxn>
                  <a:cxn ang="0">
                    <a:pos x="326" y="595"/>
                  </a:cxn>
                </a:cxnLst>
                <a:rect l="0" t="0" r="r" b="b"/>
                <a:pathLst>
                  <a:path w="544" h="603">
                    <a:moveTo>
                      <a:pt x="326" y="595"/>
                    </a:moveTo>
                    <a:cubicBezTo>
                      <a:pt x="333" y="600"/>
                      <a:pt x="341" y="603"/>
                      <a:pt x="350" y="603"/>
                    </a:cubicBezTo>
                    <a:cubicBezTo>
                      <a:pt x="366" y="603"/>
                      <a:pt x="380" y="595"/>
                      <a:pt x="388" y="581"/>
                    </a:cubicBezTo>
                    <a:cubicBezTo>
                      <a:pt x="539" y="320"/>
                      <a:pt x="539" y="320"/>
                      <a:pt x="539" y="320"/>
                    </a:cubicBezTo>
                    <a:cubicBezTo>
                      <a:pt x="542" y="314"/>
                      <a:pt x="544" y="308"/>
                      <a:pt x="544" y="301"/>
                    </a:cubicBezTo>
                    <a:cubicBezTo>
                      <a:pt x="542" y="296"/>
                      <a:pt x="538" y="292"/>
                      <a:pt x="533" y="288"/>
                    </a:cubicBezTo>
                    <a:cubicBezTo>
                      <a:pt x="495" y="257"/>
                      <a:pt x="463" y="219"/>
                      <a:pt x="438" y="177"/>
                    </a:cubicBezTo>
                    <a:cubicBezTo>
                      <a:pt x="416" y="138"/>
                      <a:pt x="400" y="97"/>
                      <a:pt x="392" y="54"/>
                    </a:cubicBezTo>
                    <a:cubicBezTo>
                      <a:pt x="389" y="45"/>
                      <a:pt x="387" y="36"/>
                      <a:pt x="385" y="26"/>
                    </a:cubicBezTo>
                    <a:cubicBezTo>
                      <a:pt x="379" y="11"/>
                      <a:pt x="363" y="0"/>
                      <a:pt x="34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0"/>
                      <a:pt x="20" y="5"/>
                      <a:pt x="12" y="15"/>
                    </a:cubicBezTo>
                    <a:cubicBezTo>
                      <a:pt x="4" y="24"/>
                      <a:pt x="0" y="35"/>
                      <a:pt x="1" y="47"/>
                    </a:cubicBezTo>
                    <a:cubicBezTo>
                      <a:pt x="4" y="80"/>
                      <a:pt x="9" y="112"/>
                      <a:pt x="15" y="143"/>
                    </a:cubicBezTo>
                    <a:cubicBezTo>
                      <a:pt x="33" y="214"/>
                      <a:pt x="60" y="281"/>
                      <a:pt x="97" y="346"/>
                    </a:cubicBezTo>
                    <a:cubicBezTo>
                      <a:pt x="154" y="443"/>
                      <a:pt x="233" y="530"/>
                      <a:pt x="326" y="59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3" name="Group 182"/>
            <p:cNvGrpSpPr>
              <a:grpSpLocks noChangeAspect="1"/>
            </p:cNvGrpSpPr>
            <p:nvPr/>
          </p:nvGrpSpPr>
          <p:grpSpPr>
            <a:xfrm>
              <a:off x="4742347" y="4419974"/>
              <a:ext cx="356992" cy="446243"/>
              <a:chOff x="6751638" y="2265363"/>
              <a:chExt cx="158750" cy="19843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4" name="Freeform 18"/>
              <p:cNvSpPr>
                <a:spLocks/>
              </p:cNvSpPr>
              <p:nvPr/>
            </p:nvSpPr>
            <p:spPr bwMode="auto">
              <a:xfrm>
                <a:off x="6751638" y="2349501"/>
                <a:ext cx="158750" cy="65088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 19"/>
              <p:cNvSpPr>
                <a:spLocks/>
              </p:cNvSpPr>
              <p:nvPr/>
            </p:nvSpPr>
            <p:spPr bwMode="auto">
              <a:xfrm>
                <a:off x="6751638" y="2397126"/>
                <a:ext cx="158750" cy="66675"/>
              </a:xfrm>
              <a:custGeom>
                <a:avLst/>
                <a:gdLst>
                  <a:gd name="T0" fmla="*/ 49 w 98"/>
                  <a:gd name="T1" fmla="*/ 16 h 41"/>
                  <a:gd name="T2" fmla="*/ 2 w 98"/>
                  <a:gd name="T3" fmla="*/ 0 h 41"/>
                  <a:gd name="T4" fmla="*/ 0 w 98"/>
                  <a:gd name="T5" fmla="*/ 5 h 41"/>
                  <a:gd name="T6" fmla="*/ 0 w 98"/>
                  <a:gd name="T7" fmla="*/ 20 h 41"/>
                  <a:gd name="T8" fmla="*/ 49 w 98"/>
                  <a:gd name="T9" fmla="*/ 41 h 41"/>
                  <a:gd name="T10" fmla="*/ 98 w 98"/>
                  <a:gd name="T11" fmla="*/ 20 h 41"/>
                  <a:gd name="T12" fmla="*/ 98 w 98"/>
                  <a:gd name="T13" fmla="*/ 5 h 41"/>
                  <a:gd name="T14" fmla="*/ 96 w 98"/>
                  <a:gd name="T15" fmla="*/ 0 h 41"/>
                  <a:gd name="T16" fmla="*/ 49 w 98"/>
                  <a:gd name="T17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Freeform 20"/>
              <p:cNvSpPr>
                <a:spLocks/>
              </p:cNvSpPr>
              <p:nvPr/>
            </p:nvSpPr>
            <p:spPr bwMode="auto">
              <a:xfrm>
                <a:off x="6751638" y="2300288"/>
                <a:ext cx="158750" cy="65088"/>
              </a:xfrm>
              <a:custGeom>
                <a:avLst/>
                <a:gdLst>
                  <a:gd name="T0" fmla="*/ 96 w 98"/>
                  <a:gd name="T1" fmla="*/ 0 h 40"/>
                  <a:gd name="T2" fmla="*/ 49 w 98"/>
                  <a:gd name="T3" fmla="*/ 15 h 40"/>
                  <a:gd name="T4" fmla="*/ 2 w 98"/>
                  <a:gd name="T5" fmla="*/ 0 h 40"/>
                  <a:gd name="T6" fmla="*/ 0 w 98"/>
                  <a:gd name="T7" fmla="*/ 5 h 40"/>
                  <a:gd name="T8" fmla="*/ 0 w 98"/>
                  <a:gd name="T9" fmla="*/ 19 h 40"/>
                  <a:gd name="T10" fmla="*/ 49 w 98"/>
                  <a:gd name="T11" fmla="*/ 40 h 40"/>
                  <a:gd name="T12" fmla="*/ 98 w 98"/>
                  <a:gd name="T13" fmla="*/ 19 h 40"/>
                  <a:gd name="T14" fmla="*/ 98 w 98"/>
                  <a:gd name="T15" fmla="*/ 5 h 40"/>
                  <a:gd name="T16" fmla="*/ 96 w 98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96" y="0"/>
                    </a:moveTo>
                    <a:cubicBezTo>
                      <a:pt x="95" y="8"/>
                      <a:pt x="75" y="15"/>
                      <a:pt x="49" y="15"/>
                    </a:cubicBezTo>
                    <a:cubicBezTo>
                      <a:pt x="23" y="15"/>
                      <a:pt x="3" y="8"/>
                      <a:pt x="2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1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Oval 21"/>
              <p:cNvSpPr>
                <a:spLocks noChangeArrowheads="1"/>
              </p:cNvSpPr>
              <p:nvPr/>
            </p:nvSpPr>
            <p:spPr bwMode="auto">
              <a:xfrm>
                <a:off x="6754813" y="2265363"/>
                <a:ext cx="1524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4" name="Group 243"/>
          <p:cNvGrpSpPr/>
          <p:nvPr/>
        </p:nvGrpSpPr>
        <p:grpSpPr>
          <a:xfrm>
            <a:off x="6623051" y="4019551"/>
            <a:ext cx="1282700" cy="1449917"/>
            <a:chOff x="6623051" y="4019551"/>
            <a:chExt cx="1282700" cy="1449917"/>
          </a:xfrm>
        </p:grpSpPr>
        <p:grpSp>
          <p:nvGrpSpPr>
            <p:cNvPr id="170" name="Group 169"/>
            <p:cNvGrpSpPr/>
            <p:nvPr/>
          </p:nvGrpSpPr>
          <p:grpSpPr>
            <a:xfrm>
              <a:off x="6623051" y="4019551"/>
              <a:ext cx="1282700" cy="1449917"/>
              <a:chOff x="4967288" y="3014663"/>
              <a:chExt cx="962025" cy="10874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4967288" y="3014663"/>
                <a:ext cx="962025" cy="1087438"/>
              </a:xfrm>
              <a:custGeom>
                <a:avLst/>
                <a:gdLst/>
                <a:ahLst/>
                <a:cxnLst>
                  <a:cxn ang="0">
                    <a:pos x="527" y="0"/>
                  </a:cxn>
                  <a:cxn ang="0">
                    <a:pos x="550" y="10"/>
                  </a:cxn>
                  <a:cxn ang="0">
                    <a:pos x="558" y="34"/>
                  </a:cxn>
                  <a:cxn ang="0">
                    <a:pos x="455" y="370"/>
                  </a:cxn>
                  <a:cxn ang="0">
                    <a:pos x="216" y="627"/>
                  </a:cxn>
                  <a:cxn ang="0">
                    <a:pos x="198" y="632"/>
                  </a:cxn>
                  <a:cxn ang="0">
                    <a:pos x="171" y="616"/>
                  </a:cxn>
                  <a:cxn ang="0">
                    <a:pos x="8" y="335"/>
                  </a:cxn>
                  <a:cxn ang="0">
                    <a:pos x="17" y="294"/>
                  </a:cxn>
                  <a:cxn ang="0">
                    <a:pos x="120" y="176"/>
                  </a:cxn>
                  <a:cxn ang="0">
                    <a:pos x="171" y="28"/>
                  </a:cxn>
                  <a:cxn ang="0">
                    <a:pos x="202" y="0"/>
                  </a:cxn>
                  <a:cxn ang="0">
                    <a:pos x="527" y="0"/>
                  </a:cxn>
                </a:cxnLst>
                <a:rect l="0" t="0" r="r" b="b"/>
                <a:pathLst>
                  <a:path w="559" h="632">
                    <a:moveTo>
                      <a:pt x="527" y="0"/>
                    </a:moveTo>
                    <a:cubicBezTo>
                      <a:pt x="536" y="0"/>
                      <a:pt x="544" y="4"/>
                      <a:pt x="550" y="10"/>
                    </a:cubicBezTo>
                    <a:cubicBezTo>
                      <a:pt x="556" y="17"/>
                      <a:pt x="559" y="25"/>
                      <a:pt x="558" y="34"/>
                    </a:cubicBezTo>
                    <a:cubicBezTo>
                      <a:pt x="550" y="153"/>
                      <a:pt x="515" y="266"/>
                      <a:pt x="455" y="370"/>
                    </a:cubicBezTo>
                    <a:cubicBezTo>
                      <a:pt x="396" y="472"/>
                      <a:pt x="313" y="561"/>
                      <a:pt x="216" y="627"/>
                    </a:cubicBezTo>
                    <a:cubicBezTo>
                      <a:pt x="211" y="630"/>
                      <a:pt x="205" y="632"/>
                      <a:pt x="198" y="632"/>
                    </a:cubicBezTo>
                    <a:cubicBezTo>
                      <a:pt x="187" y="632"/>
                      <a:pt x="177" y="626"/>
                      <a:pt x="171" y="616"/>
                    </a:cubicBezTo>
                    <a:cubicBezTo>
                      <a:pt x="8" y="335"/>
                      <a:pt x="8" y="335"/>
                      <a:pt x="8" y="335"/>
                    </a:cubicBezTo>
                    <a:cubicBezTo>
                      <a:pt x="0" y="321"/>
                      <a:pt x="4" y="304"/>
                      <a:pt x="17" y="294"/>
                    </a:cubicBezTo>
                    <a:cubicBezTo>
                      <a:pt x="59" y="262"/>
                      <a:pt x="94" y="222"/>
                      <a:pt x="120" y="176"/>
                    </a:cubicBezTo>
                    <a:cubicBezTo>
                      <a:pt x="147" y="130"/>
                      <a:pt x="164" y="81"/>
                      <a:pt x="171" y="28"/>
                    </a:cubicBezTo>
                    <a:cubicBezTo>
                      <a:pt x="173" y="12"/>
                      <a:pt x="186" y="0"/>
                      <a:pt x="202" y="0"/>
                    </a:cubicBez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70" name="Freeform 22"/>
              <p:cNvSpPr>
                <a:spLocks/>
              </p:cNvSpPr>
              <p:nvPr/>
            </p:nvSpPr>
            <p:spPr bwMode="auto">
              <a:xfrm>
                <a:off x="4984750" y="3055938"/>
                <a:ext cx="941388" cy="1046163"/>
              </a:xfrm>
              <a:custGeom>
                <a:avLst/>
                <a:gdLst/>
                <a:ahLst/>
                <a:cxnLst>
                  <a:cxn ang="0">
                    <a:pos x="206" y="603"/>
                  </a:cxn>
                  <a:cxn ang="0">
                    <a:pos x="445" y="346"/>
                  </a:cxn>
                  <a:cxn ang="0">
                    <a:pos x="548" y="13"/>
                  </a:cxn>
                  <a:cxn ang="0">
                    <a:pos x="546" y="10"/>
                  </a:cxn>
                  <a:cxn ang="0">
                    <a:pos x="522" y="0"/>
                  </a:cxn>
                  <a:cxn ang="0">
                    <a:pos x="197" y="0"/>
                  </a:cxn>
                  <a:cxn ang="0">
                    <a:pos x="166" y="28"/>
                  </a:cxn>
                  <a:cxn ang="0">
                    <a:pos x="116" y="177"/>
                  </a:cxn>
                  <a:cxn ang="0">
                    <a:pos x="13" y="294"/>
                  </a:cxn>
                  <a:cxn ang="0">
                    <a:pos x="0" y="314"/>
                  </a:cxn>
                  <a:cxn ang="0">
                    <a:pos x="161" y="592"/>
                  </a:cxn>
                  <a:cxn ang="0">
                    <a:pos x="188" y="608"/>
                  </a:cxn>
                  <a:cxn ang="0">
                    <a:pos x="206" y="603"/>
                  </a:cxn>
                </a:cxnLst>
                <a:rect l="0" t="0" r="r" b="b"/>
                <a:pathLst>
                  <a:path w="548" h="608">
                    <a:moveTo>
                      <a:pt x="206" y="603"/>
                    </a:moveTo>
                    <a:cubicBezTo>
                      <a:pt x="303" y="537"/>
                      <a:pt x="386" y="448"/>
                      <a:pt x="445" y="346"/>
                    </a:cubicBezTo>
                    <a:cubicBezTo>
                      <a:pt x="504" y="243"/>
                      <a:pt x="539" y="131"/>
                      <a:pt x="548" y="13"/>
                    </a:cubicBezTo>
                    <a:cubicBezTo>
                      <a:pt x="547" y="12"/>
                      <a:pt x="546" y="11"/>
                      <a:pt x="546" y="10"/>
                    </a:cubicBezTo>
                    <a:cubicBezTo>
                      <a:pt x="540" y="4"/>
                      <a:pt x="531" y="0"/>
                      <a:pt x="522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2" y="0"/>
                      <a:pt x="168" y="12"/>
                      <a:pt x="166" y="28"/>
                    </a:cubicBezTo>
                    <a:cubicBezTo>
                      <a:pt x="159" y="81"/>
                      <a:pt x="142" y="131"/>
                      <a:pt x="116" y="177"/>
                    </a:cubicBezTo>
                    <a:cubicBezTo>
                      <a:pt x="89" y="222"/>
                      <a:pt x="55" y="262"/>
                      <a:pt x="13" y="294"/>
                    </a:cubicBezTo>
                    <a:cubicBezTo>
                      <a:pt x="6" y="299"/>
                      <a:pt x="2" y="307"/>
                      <a:pt x="0" y="314"/>
                    </a:cubicBezTo>
                    <a:cubicBezTo>
                      <a:pt x="161" y="592"/>
                      <a:pt x="161" y="592"/>
                      <a:pt x="161" y="592"/>
                    </a:cubicBezTo>
                    <a:cubicBezTo>
                      <a:pt x="167" y="602"/>
                      <a:pt x="177" y="608"/>
                      <a:pt x="188" y="608"/>
                    </a:cubicBezTo>
                    <a:cubicBezTo>
                      <a:pt x="195" y="608"/>
                      <a:pt x="201" y="606"/>
                      <a:pt x="206" y="603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chemeClr val="accent4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88" name="Freeform 236"/>
            <p:cNvSpPr>
              <a:spLocks noChangeAspect="1" noEditPoints="1"/>
            </p:cNvSpPr>
            <p:nvPr/>
          </p:nvSpPr>
          <p:spPr bwMode="auto">
            <a:xfrm>
              <a:off x="7026432" y="4417735"/>
              <a:ext cx="548640" cy="548640"/>
            </a:xfrm>
            <a:custGeom>
              <a:avLst/>
              <a:gdLst>
                <a:gd name="T0" fmla="*/ 111 w 114"/>
                <a:gd name="T1" fmla="*/ 48 h 114"/>
                <a:gd name="T2" fmla="*/ 104 w 114"/>
                <a:gd name="T3" fmla="*/ 48 h 114"/>
                <a:gd name="T4" fmla="*/ 96 w 114"/>
                <a:gd name="T5" fmla="*/ 29 h 114"/>
                <a:gd name="T6" fmla="*/ 101 w 114"/>
                <a:gd name="T7" fmla="*/ 24 h 114"/>
                <a:gd name="T8" fmla="*/ 102 w 114"/>
                <a:gd name="T9" fmla="*/ 22 h 114"/>
                <a:gd name="T10" fmla="*/ 101 w 114"/>
                <a:gd name="T11" fmla="*/ 20 h 114"/>
                <a:gd name="T12" fmla="*/ 92 w 114"/>
                <a:gd name="T13" fmla="*/ 12 h 114"/>
                <a:gd name="T14" fmla="*/ 89 w 114"/>
                <a:gd name="T15" fmla="*/ 12 h 114"/>
                <a:gd name="T16" fmla="*/ 84 w 114"/>
                <a:gd name="T17" fmla="*/ 17 h 114"/>
                <a:gd name="T18" fmla="*/ 65 w 114"/>
                <a:gd name="T19" fmla="*/ 9 h 114"/>
                <a:gd name="T20" fmla="*/ 65 w 114"/>
                <a:gd name="T21" fmla="*/ 2 h 114"/>
                <a:gd name="T22" fmla="*/ 62 w 114"/>
                <a:gd name="T23" fmla="*/ 0 h 114"/>
                <a:gd name="T24" fmla="*/ 50 w 114"/>
                <a:gd name="T25" fmla="*/ 0 h 114"/>
                <a:gd name="T26" fmla="*/ 48 w 114"/>
                <a:gd name="T27" fmla="*/ 2 h 114"/>
                <a:gd name="T28" fmla="*/ 48 w 114"/>
                <a:gd name="T29" fmla="*/ 9 h 114"/>
                <a:gd name="T30" fmla="*/ 29 w 114"/>
                <a:gd name="T31" fmla="*/ 17 h 114"/>
                <a:gd name="T32" fmla="*/ 24 w 114"/>
                <a:gd name="T33" fmla="*/ 12 h 114"/>
                <a:gd name="T34" fmla="*/ 20 w 114"/>
                <a:gd name="T35" fmla="*/ 12 h 114"/>
                <a:gd name="T36" fmla="*/ 12 w 114"/>
                <a:gd name="T37" fmla="*/ 21 h 114"/>
                <a:gd name="T38" fmla="*/ 11 w 114"/>
                <a:gd name="T39" fmla="*/ 22 h 114"/>
                <a:gd name="T40" fmla="*/ 12 w 114"/>
                <a:gd name="T41" fmla="*/ 24 h 114"/>
                <a:gd name="T42" fmla="*/ 17 w 114"/>
                <a:gd name="T43" fmla="*/ 29 h 114"/>
                <a:gd name="T44" fmla="*/ 8 w 114"/>
                <a:gd name="T45" fmla="*/ 48 h 114"/>
                <a:gd name="T46" fmla="*/ 2 w 114"/>
                <a:gd name="T47" fmla="*/ 48 h 114"/>
                <a:gd name="T48" fmla="*/ 0 w 114"/>
                <a:gd name="T49" fmla="*/ 51 h 114"/>
                <a:gd name="T50" fmla="*/ 0 w 114"/>
                <a:gd name="T51" fmla="*/ 63 h 114"/>
                <a:gd name="T52" fmla="*/ 2 w 114"/>
                <a:gd name="T53" fmla="*/ 65 h 114"/>
                <a:gd name="T54" fmla="*/ 8 w 114"/>
                <a:gd name="T55" fmla="*/ 65 h 114"/>
                <a:gd name="T56" fmla="*/ 16 w 114"/>
                <a:gd name="T57" fmla="*/ 85 h 114"/>
                <a:gd name="T58" fmla="*/ 12 w 114"/>
                <a:gd name="T59" fmla="*/ 89 h 114"/>
                <a:gd name="T60" fmla="*/ 12 w 114"/>
                <a:gd name="T61" fmla="*/ 93 h 114"/>
                <a:gd name="T62" fmla="*/ 20 w 114"/>
                <a:gd name="T63" fmla="*/ 101 h 114"/>
                <a:gd name="T64" fmla="*/ 22 w 114"/>
                <a:gd name="T65" fmla="*/ 102 h 114"/>
                <a:gd name="T66" fmla="*/ 24 w 114"/>
                <a:gd name="T67" fmla="*/ 101 h 114"/>
                <a:gd name="T68" fmla="*/ 28 w 114"/>
                <a:gd name="T69" fmla="*/ 97 h 114"/>
                <a:gd name="T70" fmla="*/ 48 w 114"/>
                <a:gd name="T71" fmla="*/ 105 h 114"/>
                <a:gd name="T72" fmla="*/ 48 w 114"/>
                <a:gd name="T73" fmla="*/ 111 h 114"/>
                <a:gd name="T74" fmla="*/ 50 w 114"/>
                <a:gd name="T75" fmla="*/ 114 h 114"/>
                <a:gd name="T76" fmla="*/ 62 w 114"/>
                <a:gd name="T77" fmla="*/ 114 h 114"/>
                <a:gd name="T78" fmla="*/ 65 w 114"/>
                <a:gd name="T79" fmla="*/ 111 h 114"/>
                <a:gd name="T80" fmla="*/ 65 w 114"/>
                <a:gd name="T81" fmla="*/ 105 h 114"/>
                <a:gd name="T82" fmla="*/ 85 w 114"/>
                <a:gd name="T83" fmla="*/ 97 h 114"/>
                <a:gd name="T84" fmla="*/ 89 w 114"/>
                <a:gd name="T85" fmla="*/ 102 h 114"/>
                <a:gd name="T86" fmla="*/ 93 w 114"/>
                <a:gd name="T87" fmla="*/ 102 h 114"/>
                <a:gd name="T88" fmla="*/ 101 w 114"/>
                <a:gd name="T89" fmla="*/ 93 h 114"/>
                <a:gd name="T90" fmla="*/ 101 w 114"/>
                <a:gd name="T91" fmla="*/ 89 h 114"/>
                <a:gd name="T92" fmla="*/ 97 w 114"/>
                <a:gd name="T93" fmla="*/ 85 h 114"/>
                <a:gd name="T94" fmla="*/ 104 w 114"/>
                <a:gd name="T95" fmla="*/ 65 h 114"/>
                <a:gd name="T96" fmla="*/ 111 w 114"/>
                <a:gd name="T97" fmla="*/ 65 h 114"/>
                <a:gd name="T98" fmla="*/ 114 w 114"/>
                <a:gd name="T99" fmla="*/ 63 h 114"/>
                <a:gd name="T100" fmla="*/ 114 w 114"/>
                <a:gd name="T101" fmla="*/ 51 h 114"/>
                <a:gd name="T102" fmla="*/ 111 w 114"/>
                <a:gd name="T103" fmla="*/ 48 h 114"/>
                <a:gd name="T104" fmla="*/ 67 w 114"/>
                <a:gd name="T105" fmla="*/ 57 h 114"/>
                <a:gd name="T106" fmla="*/ 57 w 114"/>
                <a:gd name="T107" fmla="*/ 67 h 114"/>
                <a:gd name="T108" fmla="*/ 47 w 114"/>
                <a:gd name="T109" fmla="*/ 57 h 114"/>
                <a:gd name="T110" fmla="*/ 57 w 114"/>
                <a:gd name="T111" fmla="*/ 47 h 114"/>
                <a:gd name="T112" fmla="*/ 67 w 114"/>
                <a:gd name="T113" fmla="*/ 57 h 114"/>
                <a:gd name="T114" fmla="*/ 57 w 114"/>
                <a:gd name="T115" fmla="*/ 83 h 114"/>
                <a:gd name="T116" fmla="*/ 30 w 114"/>
                <a:gd name="T117" fmla="*/ 57 h 114"/>
                <a:gd name="T118" fmla="*/ 57 w 114"/>
                <a:gd name="T119" fmla="*/ 30 h 114"/>
                <a:gd name="T120" fmla="*/ 83 w 114"/>
                <a:gd name="T121" fmla="*/ 57 h 114"/>
                <a:gd name="T122" fmla="*/ 57 w 114"/>
                <a:gd name="T123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14">
                  <a:moveTo>
                    <a:pt x="111" y="48"/>
                  </a:moveTo>
                  <a:cubicBezTo>
                    <a:pt x="104" y="48"/>
                    <a:pt x="104" y="48"/>
                    <a:pt x="104" y="48"/>
                  </a:cubicBezTo>
                  <a:cubicBezTo>
                    <a:pt x="103" y="41"/>
                    <a:pt x="100" y="35"/>
                    <a:pt x="96" y="29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2" y="23"/>
                    <a:pt x="102" y="22"/>
                  </a:cubicBezTo>
                  <a:cubicBezTo>
                    <a:pt x="102" y="22"/>
                    <a:pt x="101" y="21"/>
                    <a:pt x="101" y="20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0" y="11"/>
                    <a:pt x="89" y="12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78" y="13"/>
                    <a:pt x="72" y="10"/>
                    <a:pt x="65" y="9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4" y="0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1" y="10"/>
                    <a:pt x="34" y="13"/>
                    <a:pt x="29" y="1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1"/>
                    <a:pt x="21" y="11"/>
                    <a:pt x="20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3"/>
                    <a:pt x="11" y="24"/>
                    <a:pt x="12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5"/>
                    <a:pt x="10" y="41"/>
                    <a:pt x="8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2"/>
                    <a:pt x="12" y="79"/>
                    <a:pt x="16" y="85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1" y="90"/>
                    <a:pt x="11" y="92"/>
                    <a:pt x="12" y="93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3" y="102"/>
                    <a:pt x="23" y="102"/>
                    <a:pt x="24" y="101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34" y="101"/>
                    <a:pt x="41" y="104"/>
                    <a:pt x="48" y="105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49" y="114"/>
                    <a:pt x="50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4" y="114"/>
                    <a:pt x="65" y="113"/>
                    <a:pt x="65" y="111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72" y="104"/>
                    <a:pt x="79" y="101"/>
                    <a:pt x="85" y="97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0" y="102"/>
                    <a:pt x="92" y="102"/>
                    <a:pt x="93" y="102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2" y="92"/>
                    <a:pt x="102" y="90"/>
                    <a:pt x="101" y="89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1" y="79"/>
                    <a:pt x="103" y="72"/>
                    <a:pt x="104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3" y="65"/>
                    <a:pt x="114" y="64"/>
                    <a:pt x="114" y="63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49"/>
                    <a:pt x="113" y="48"/>
                    <a:pt x="111" y="48"/>
                  </a:cubicBezTo>
                  <a:close/>
                  <a:moveTo>
                    <a:pt x="67" y="57"/>
                  </a:moveTo>
                  <a:cubicBezTo>
                    <a:pt x="67" y="62"/>
                    <a:pt x="62" y="67"/>
                    <a:pt x="57" y="67"/>
                  </a:cubicBezTo>
                  <a:cubicBezTo>
                    <a:pt x="51" y="67"/>
                    <a:pt x="47" y="62"/>
                    <a:pt x="47" y="57"/>
                  </a:cubicBezTo>
                  <a:cubicBezTo>
                    <a:pt x="47" y="51"/>
                    <a:pt x="51" y="47"/>
                    <a:pt x="57" y="47"/>
                  </a:cubicBezTo>
                  <a:cubicBezTo>
                    <a:pt x="62" y="47"/>
                    <a:pt x="67" y="51"/>
                    <a:pt x="67" y="57"/>
                  </a:cubicBezTo>
                  <a:close/>
                  <a:moveTo>
                    <a:pt x="57" y="83"/>
                  </a:moveTo>
                  <a:cubicBezTo>
                    <a:pt x="42" y="83"/>
                    <a:pt x="30" y="71"/>
                    <a:pt x="30" y="57"/>
                  </a:cubicBezTo>
                  <a:cubicBezTo>
                    <a:pt x="30" y="42"/>
                    <a:pt x="42" y="30"/>
                    <a:pt x="57" y="30"/>
                  </a:cubicBezTo>
                  <a:cubicBezTo>
                    <a:pt x="71" y="30"/>
                    <a:pt x="83" y="42"/>
                    <a:pt x="83" y="57"/>
                  </a:cubicBezTo>
                  <a:cubicBezTo>
                    <a:pt x="83" y="71"/>
                    <a:pt x="71" y="83"/>
                    <a:pt x="57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5278967" y="4811184"/>
            <a:ext cx="1648884" cy="958851"/>
            <a:chOff x="5278967" y="4811184"/>
            <a:chExt cx="1648884" cy="9588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5278967" y="4811184"/>
              <a:ext cx="1648884" cy="958851"/>
              <a:chOff x="3959225" y="3608388"/>
              <a:chExt cx="1236663" cy="7191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959225" y="3608388"/>
                <a:ext cx="1236663" cy="719138"/>
              </a:xfrm>
              <a:custGeom>
                <a:avLst/>
                <a:gdLst/>
                <a:ahLst/>
                <a:cxnLst>
                  <a:cxn ang="0">
                    <a:pos x="195" y="0"/>
                  </a:cxn>
                  <a:cxn ang="0">
                    <a:pos x="210" y="3"/>
                  </a:cxn>
                  <a:cxn ang="0">
                    <a:pos x="359" y="32"/>
                  </a:cxn>
                  <a:cxn ang="0">
                    <a:pos x="508" y="3"/>
                  </a:cxn>
                  <a:cxn ang="0">
                    <a:pos x="523" y="0"/>
                  </a:cxn>
                  <a:cxn ang="0">
                    <a:pos x="555" y="18"/>
                  </a:cxn>
                  <a:cxn ang="0">
                    <a:pos x="712" y="291"/>
                  </a:cxn>
                  <a:cxn ang="0">
                    <a:pos x="715" y="320"/>
                  </a:cxn>
                  <a:cxn ang="0">
                    <a:pos x="696" y="343"/>
                  </a:cxn>
                  <a:cxn ang="0">
                    <a:pos x="359" y="418"/>
                  </a:cxn>
                  <a:cxn ang="0">
                    <a:pos x="22" y="343"/>
                  </a:cxn>
                  <a:cxn ang="0">
                    <a:pos x="3" y="320"/>
                  </a:cxn>
                  <a:cxn ang="0">
                    <a:pos x="6" y="291"/>
                  </a:cxn>
                  <a:cxn ang="0">
                    <a:pos x="163" y="18"/>
                  </a:cxn>
                  <a:cxn ang="0">
                    <a:pos x="195" y="0"/>
                  </a:cxn>
                  <a:cxn ang="0">
                    <a:pos x="195" y="0"/>
                  </a:cxn>
                </a:cxnLst>
                <a:rect l="0" t="0" r="r" b="b"/>
                <a:pathLst>
                  <a:path w="719" h="418">
                    <a:moveTo>
                      <a:pt x="195" y="0"/>
                    </a:moveTo>
                    <a:cubicBezTo>
                      <a:pt x="200" y="0"/>
                      <a:pt x="205" y="1"/>
                      <a:pt x="210" y="3"/>
                    </a:cubicBezTo>
                    <a:cubicBezTo>
                      <a:pt x="257" y="22"/>
                      <a:pt x="308" y="32"/>
                      <a:pt x="359" y="32"/>
                    </a:cubicBezTo>
                    <a:cubicBezTo>
                      <a:pt x="411" y="32"/>
                      <a:pt x="461" y="22"/>
                      <a:pt x="508" y="3"/>
                    </a:cubicBezTo>
                    <a:cubicBezTo>
                      <a:pt x="513" y="1"/>
                      <a:pt x="518" y="0"/>
                      <a:pt x="523" y="0"/>
                    </a:cubicBezTo>
                    <a:cubicBezTo>
                      <a:pt x="536" y="0"/>
                      <a:pt x="548" y="7"/>
                      <a:pt x="555" y="18"/>
                    </a:cubicBezTo>
                    <a:cubicBezTo>
                      <a:pt x="712" y="291"/>
                      <a:pt x="712" y="291"/>
                      <a:pt x="712" y="291"/>
                    </a:cubicBezTo>
                    <a:cubicBezTo>
                      <a:pt x="717" y="300"/>
                      <a:pt x="719" y="310"/>
                      <a:pt x="715" y="320"/>
                    </a:cubicBezTo>
                    <a:cubicBezTo>
                      <a:pt x="712" y="330"/>
                      <a:pt x="705" y="338"/>
                      <a:pt x="696" y="343"/>
                    </a:cubicBezTo>
                    <a:cubicBezTo>
                      <a:pt x="590" y="393"/>
                      <a:pt x="477" y="418"/>
                      <a:pt x="359" y="418"/>
                    </a:cubicBezTo>
                    <a:cubicBezTo>
                      <a:pt x="241" y="418"/>
                      <a:pt x="128" y="393"/>
                      <a:pt x="22" y="343"/>
                    </a:cubicBezTo>
                    <a:cubicBezTo>
                      <a:pt x="13" y="338"/>
                      <a:pt x="6" y="330"/>
                      <a:pt x="3" y="320"/>
                    </a:cubicBezTo>
                    <a:cubicBezTo>
                      <a:pt x="0" y="310"/>
                      <a:pt x="1" y="300"/>
                      <a:pt x="6" y="291"/>
                    </a:cubicBezTo>
                    <a:cubicBezTo>
                      <a:pt x="163" y="18"/>
                      <a:pt x="163" y="18"/>
                      <a:pt x="163" y="18"/>
                    </a:cubicBezTo>
                    <a:cubicBezTo>
                      <a:pt x="170" y="7"/>
                      <a:pt x="182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lose/>
                  </a:path>
                </a:pathLst>
              </a:custGeom>
              <a:solidFill>
                <a:srgbClr val="2F378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5" name="Freeform 17"/>
              <p:cNvSpPr>
                <a:spLocks/>
              </p:cNvSpPr>
              <p:nvPr/>
            </p:nvSpPr>
            <p:spPr bwMode="auto">
              <a:xfrm>
                <a:off x="3971925" y="3649663"/>
                <a:ext cx="1220788" cy="677863"/>
              </a:xfrm>
              <a:custGeom>
                <a:avLst/>
                <a:gdLst/>
                <a:ahLst/>
                <a:cxnLst>
                  <a:cxn ang="0">
                    <a:pos x="162" y="19"/>
                  </a:cxn>
                  <a:cxn ang="0">
                    <a:pos x="5" y="291"/>
                  </a:cxn>
                  <a:cxn ang="0">
                    <a:pos x="0" y="305"/>
                  </a:cxn>
                  <a:cxn ang="0">
                    <a:pos x="15" y="319"/>
                  </a:cxn>
                  <a:cxn ang="0">
                    <a:pos x="352" y="394"/>
                  </a:cxn>
                  <a:cxn ang="0">
                    <a:pos x="689" y="319"/>
                  </a:cxn>
                  <a:cxn ang="0">
                    <a:pos x="708" y="296"/>
                  </a:cxn>
                  <a:cxn ang="0">
                    <a:pos x="710" y="289"/>
                  </a:cxn>
                  <a:cxn ang="0">
                    <a:pos x="554" y="19"/>
                  </a:cxn>
                  <a:cxn ang="0">
                    <a:pos x="521" y="0"/>
                  </a:cxn>
                  <a:cxn ang="0">
                    <a:pos x="507" y="3"/>
                  </a:cxn>
                  <a:cxn ang="0">
                    <a:pos x="358" y="32"/>
                  </a:cxn>
                  <a:cxn ang="0">
                    <a:pos x="209" y="3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62" y="19"/>
                  </a:cxn>
                </a:cxnLst>
                <a:rect l="0" t="0" r="r" b="b"/>
                <a:pathLst>
                  <a:path w="710" h="394">
                    <a:moveTo>
                      <a:pt x="162" y="19"/>
                    </a:moveTo>
                    <a:cubicBezTo>
                      <a:pt x="5" y="291"/>
                      <a:pt x="5" y="291"/>
                      <a:pt x="5" y="291"/>
                    </a:cubicBezTo>
                    <a:cubicBezTo>
                      <a:pt x="2" y="295"/>
                      <a:pt x="1" y="300"/>
                      <a:pt x="0" y="305"/>
                    </a:cubicBezTo>
                    <a:cubicBezTo>
                      <a:pt x="4" y="311"/>
                      <a:pt x="9" y="316"/>
                      <a:pt x="15" y="319"/>
                    </a:cubicBezTo>
                    <a:cubicBezTo>
                      <a:pt x="121" y="369"/>
                      <a:pt x="234" y="394"/>
                      <a:pt x="352" y="394"/>
                    </a:cubicBezTo>
                    <a:cubicBezTo>
                      <a:pt x="470" y="394"/>
                      <a:pt x="583" y="369"/>
                      <a:pt x="689" y="319"/>
                    </a:cubicBezTo>
                    <a:cubicBezTo>
                      <a:pt x="698" y="314"/>
                      <a:pt x="705" y="306"/>
                      <a:pt x="708" y="296"/>
                    </a:cubicBezTo>
                    <a:cubicBezTo>
                      <a:pt x="709" y="294"/>
                      <a:pt x="710" y="292"/>
                      <a:pt x="710" y="289"/>
                    </a:cubicBezTo>
                    <a:cubicBezTo>
                      <a:pt x="554" y="19"/>
                      <a:pt x="554" y="19"/>
                      <a:pt x="554" y="19"/>
                    </a:cubicBezTo>
                    <a:cubicBezTo>
                      <a:pt x="547" y="7"/>
                      <a:pt x="535" y="0"/>
                      <a:pt x="521" y="0"/>
                    </a:cubicBezTo>
                    <a:cubicBezTo>
                      <a:pt x="517" y="0"/>
                      <a:pt x="512" y="1"/>
                      <a:pt x="507" y="3"/>
                    </a:cubicBezTo>
                    <a:cubicBezTo>
                      <a:pt x="460" y="22"/>
                      <a:pt x="409" y="32"/>
                      <a:pt x="358" y="32"/>
                    </a:cubicBezTo>
                    <a:cubicBezTo>
                      <a:pt x="306" y="32"/>
                      <a:pt x="256" y="22"/>
                      <a:pt x="209" y="3"/>
                    </a:cubicBezTo>
                    <a:cubicBezTo>
                      <a:pt x="204" y="1"/>
                      <a:pt x="199" y="0"/>
                      <a:pt x="194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81" y="0"/>
                      <a:pt x="169" y="7"/>
                      <a:pt x="162" y="19"/>
                    </a:cubicBezTo>
                    <a:close/>
                  </a:path>
                </a:pathLst>
              </a:custGeom>
              <a:solidFill>
                <a:srgbClr val="2F5698"/>
              </a:solidFill>
              <a:ln w="31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9" name="Group 72"/>
            <p:cNvGrpSpPr>
              <a:grpSpLocks noChangeAspect="1"/>
            </p:cNvGrpSpPr>
            <p:nvPr/>
          </p:nvGrpSpPr>
          <p:grpSpPr>
            <a:xfrm>
              <a:off x="5798609" y="5041946"/>
              <a:ext cx="609600" cy="575736"/>
              <a:chOff x="5530851" y="1866899"/>
              <a:chExt cx="2857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0" name="Oval 190"/>
              <p:cNvSpPr>
                <a:spLocks noChangeArrowheads="1"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1" name="Freeform 191"/>
              <p:cNvSpPr>
                <a:spLocks noEditPoints="1"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6625167" y="2461684"/>
            <a:ext cx="1280584" cy="1447800"/>
            <a:chOff x="6625167" y="2461684"/>
            <a:chExt cx="1280584" cy="14478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6625167" y="2461684"/>
              <a:ext cx="1280584" cy="1447800"/>
              <a:chOff x="4968875" y="1846263"/>
              <a:chExt cx="960438" cy="1085850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4968875" y="1846263"/>
                <a:ext cx="960438" cy="1085850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217" y="6"/>
                  </a:cxn>
                  <a:cxn ang="0">
                    <a:pos x="454" y="262"/>
                  </a:cxn>
                  <a:cxn ang="0">
                    <a:pos x="557" y="596"/>
                  </a:cxn>
                  <a:cxn ang="0">
                    <a:pos x="548" y="621"/>
                  </a:cxn>
                  <a:cxn ang="0">
                    <a:pos x="524" y="632"/>
                  </a:cxn>
                  <a:cxn ang="0">
                    <a:pos x="203" y="632"/>
                  </a:cxn>
                  <a:cxn ang="0">
                    <a:pos x="170" y="606"/>
                  </a:cxn>
                  <a:cxn ang="0">
                    <a:pos x="119" y="455"/>
                  </a:cxn>
                  <a:cxn ang="0">
                    <a:pos x="16" y="338"/>
                  </a:cxn>
                  <a:cxn ang="0">
                    <a:pos x="8" y="295"/>
                  </a:cxn>
                  <a:cxn ang="0">
                    <a:pos x="169" y="17"/>
                  </a:cxn>
                  <a:cxn ang="0">
                    <a:pos x="198" y="0"/>
                  </a:cxn>
                </a:cxnLst>
                <a:rect l="0" t="0" r="r" b="b"/>
                <a:pathLst>
                  <a:path w="558" h="632">
                    <a:moveTo>
                      <a:pt x="198" y="0"/>
                    </a:moveTo>
                    <a:cubicBezTo>
                      <a:pt x="205" y="0"/>
                      <a:pt x="211" y="3"/>
                      <a:pt x="217" y="6"/>
                    </a:cubicBezTo>
                    <a:cubicBezTo>
                      <a:pt x="313" y="73"/>
                      <a:pt x="395" y="161"/>
                      <a:pt x="454" y="262"/>
                    </a:cubicBezTo>
                    <a:cubicBezTo>
                      <a:pt x="514" y="365"/>
                      <a:pt x="548" y="478"/>
                      <a:pt x="557" y="596"/>
                    </a:cubicBezTo>
                    <a:cubicBezTo>
                      <a:pt x="558" y="605"/>
                      <a:pt x="555" y="614"/>
                      <a:pt x="548" y="621"/>
                    </a:cubicBezTo>
                    <a:cubicBezTo>
                      <a:pt x="542" y="628"/>
                      <a:pt x="533" y="632"/>
                      <a:pt x="524" y="632"/>
                    </a:cubicBezTo>
                    <a:cubicBezTo>
                      <a:pt x="203" y="632"/>
                      <a:pt x="203" y="632"/>
                      <a:pt x="203" y="632"/>
                    </a:cubicBezTo>
                    <a:cubicBezTo>
                      <a:pt x="197" y="631"/>
                      <a:pt x="172" y="625"/>
                      <a:pt x="170" y="606"/>
                    </a:cubicBezTo>
                    <a:cubicBezTo>
                      <a:pt x="164" y="554"/>
                      <a:pt x="147" y="503"/>
                      <a:pt x="119" y="455"/>
                    </a:cubicBezTo>
                    <a:cubicBezTo>
                      <a:pt x="93" y="410"/>
                      <a:pt x="58" y="370"/>
                      <a:pt x="16" y="338"/>
                    </a:cubicBezTo>
                    <a:cubicBezTo>
                      <a:pt x="3" y="328"/>
                      <a:pt x="0" y="310"/>
                      <a:pt x="8" y="295"/>
                    </a:cubicBezTo>
                    <a:cubicBezTo>
                      <a:pt x="169" y="17"/>
                      <a:pt x="169" y="17"/>
                      <a:pt x="169" y="17"/>
                    </a:cubicBezTo>
                    <a:cubicBezTo>
                      <a:pt x="175" y="7"/>
                      <a:pt x="186" y="0"/>
                      <a:pt x="198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8" name="Freeform 20"/>
              <p:cNvSpPr>
                <a:spLocks/>
              </p:cNvSpPr>
              <p:nvPr/>
            </p:nvSpPr>
            <p:spPr bwMode="auto">
              <a:xfrm>
                <a:off x="4986338" y="1889125"/>
                <a:ext cx="942975" cy="1042988"/>
              </a:xfrm>
              <a:custGeom>
                <a:avLst/>
                <a:gdLst/>
                <a:ahLst/>
                <a:cxnLst>
                  <a:cxn ang="0">
                    <a:pos x="109" y="430"/>
                  </a:cxn>
                  <a:cxn ang="0">
                    <a:pos x="155" y="552"/>
                  </a:cxn>
                  <a:cxn ang="0">
                    <a:pos x="163" y="591"/>
                  </a:cxn>
                  <a:cxn ang="0">
                    <a:pos x="193" y="607"/>
                  </a:cxn>
                  <a:cxn ang="0">
                    <a:pos x="514" y="607"/>
                  </a:cxn>
                  <a:cxn ang="0">
                    <a:pos x="538" y="596"/>
                  </a:cxn>
                  <a:cxn ang="0">
                    <a:pos x="547" y="571"/>
                  </a:cxn>
                  <a:cxn ang="0">
                    <a:pos x="532" y="464"/>
                  </a:cxn>
                  <a:cxn ang="0">
                    <a:pos x="450" y="262"/>
                  </a:cxn>
                  <a:cxn ang="0">
                    <a:pos x="213" y="6"/>
                  </a:cxn>
                  <a:cxn ang="0">
                    <a:pos x="193" y="0"/>
                  </a:cxn>
                  <a:cxn ang="0">
                    <a:pos x="165" y="16"/>
                  </a:cxn>
                  <a:cxn ang="0">
                    <a:pos x="4" y="295"/>
                  </a:cxn>
                  <a:cxn ang="0">
                    <a:pos x="0" y="306"/>
                  </a:cxn>
                  <a:cxn ang="0">
                    <a:pos x="6" y="313"/>
                  </a:cxn>
                  <a:cxn ang="0">
                    <a:pos x="109" y="430"/>
                  </a:cxn>
                </a:cxnLst>
                <a:rect l="0" t="0" r="r" b="b"/>
                <a:pathLst>
                  <a:path w="548" h="607">
                    <a:moveTo>
                      <a:pt x="109" y="430"/>
                    </a:moveTo>
                    <a:cubicBezTo>
                      <a:pt x="132" y="469"/>
                      <a:pt x="147" y="510"/>
                      <a:pt x="155" y="552"/>
                    </a:cubicBezTo>
                    <a:cubicBezTo>
                      <a:pt x="159" y="565"/>
                      <a:pt x="161" y="578"/>
                      <a:pt x="163" y="591"/>
                    </a:cubicBezTo>
                    <a:cubicBezTo>
                      <a:pt x="171" y="602"/>
                      <a:pt x="188" y="606"/>
                      <a:pt x="193" y="607"/>
                    </a:cubicBezTo>
                    <a:cubicBezTo>
                      <a:pt x="514" y="607"/>
                      <a:pt x="514" y="607"/>
                      <a:pt x="514" y="607"/>
                    </a:cubicBezTo>
                    <a:cubicBezTo>
                      <a:pt x="523" y="607"/>
                      <a:pt x="532" y="603"/>
                      <a:pt x="538" y="596"/>
                    </a:cubicBezTo>
                    <a:cubicBezTo>
                      <a:pt x="545" y="589"/>
                      <a:pt x="548" y="580"/>
                      <a:pt x="547" y="571"/>
                    </a:cubicBezTo>
                    <a:cubicBezTo>
                      <a:pt x="544" y="535"/>
                      <a:pt x="539" y="499"/>
                      <a:pt x="532" y="464"/>
                    </a:cubicBezTo>
                    <a:cubicBezTo>
                      <a:pt x="514" y="393"/>
                      <a:pt x="487" y="326"/>
                      <a:pt x="450" y="262"/>
                    </a:cubicBezTo>
                    <a:cubicBezTo>
                      <a:pt x="391" y="160"/>
                      <a:pt x="309" y="72"/>
                      <a:pt x="213" y="6"/>
                    </a:cubicBezTo>
                    <a:cubicBezTo>
                      <a:pt x="207" y="2"/>
                      <a:pt x="200" y="0"/>
                      <a:pt x="193" y="0"/>
                    </a:cubicBezTo>
                    <a:cubicBezTo>
                      <a:pt x="181" y="0"/>
                      <a:pt x="171" y="6"/>
                      <a:pt x="165" y="16"/>
                    </a:cubicBezTo>
                    <a:cubicBezTo>
                      <a:pt x="4" y="295"/>
                      <a:pt x="4" y="295"/>
                      <a:pt x="4" y="295"/>
                    </a:cubicBezTo>
                    <a:cubicBezTo>
                      <a:pt x="2" y="298"/>
                      <a:pt x="0" y="302"/>
                      <a:pt x="0" y="306"/>
                    </a:cubicBezTo>
                    <a:cubicBezTo>
                      <a:pt x="2" y="309"/>
                      <a:pt x="4" y="311"/>
                      <a:pt x="6" y="313"/>
                    </a:cubicBezTo>
                    <a:cubicBezTo>
                      <a:pt x="48" y="345"/>
                      <a:pt x="83" y="385"/>
                      <a:pt x="109" y="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2" name="Group 67"/>
            <p:cNvGrpSpPr>
              <a:grpSpLocks noChangeAspect="1"/>
            </p:cNvGrpSpPr>
            <p:nvPr/>
          </p:nvGrpSpPr>
          <p:grpSpPr>
            <a:xfrm>
              <a:off x="7010885" y="3032297"/>
              <a:ext cx="575733" cy="569039"/>
              <a:chOff x="3959226" y="1355724"/>
              <a:chExt cx="2730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3" name="Freeform 108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4" name="Freeform 109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5" name="Freeform 110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6" name="Freeform 111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7" name="Group 246"/>
          <p:cNvGrpSpPr/>
          <p:nvPr/>
        </p:nvGrpSpPr>
        <p:grpSpPr>
          <a:xfrm>
            <a:off x="4282667" y="2451402"/>
            <a:ext cx="1276351" cy="1447800"/>
            <a:chOff x="4303185" y="2461684"/>
            <a:chExt cx="1276351" cy="1447800"/>
          </a:xfrm>
        </p:grpSpPr>
        <p:grpSp>
          <p:nvGrpSpPr>
            <p:cNvPr id="146" name="Group 145"/>
            <p:cNvGrpSpPr/>
            <p:nvPr/>
          </p:nvGrpSpPr>
          <p:grpSpPr>
            <a:xfrm>
              <a:off x="4303185" y="2461684"/>
              <a:ext cx="1276351" cy="1447800"/>
              <a:chOff x="3227388" y="1884363"/>
              <a:chExt cx="957263" cy="10858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3227388" y="1884363"/>
                <a:ext cx="957263" cy="1085850"/>
              </a:xfrm>
              <a:custGeom>
                <a:avLst/>
                <a:gdLst/>
                <a:ahLst/>
                <a:cxnLst>
                  <a:cxn ang="0">
                    <a:pos x="360" y="0"/>
                  </a:cxn>
                  <a:cxn ang="0">
                    <a:pos x="388" y="17"/>
                  </a:cxn>
                  <a:cxn ang="0">
                    <a:pos x="549" y="295"/>
                  </a:cxn>
                  <a:cxn ang="0">
                    <a:pos x="541" y="338"/>
                  </a:cxn>
                  <a:cxn ang="0">
                    <a:pos x="438" y="455"/>
                  </a:cxn>
                  <a:cxn ang="0">
                    <a:pos x="388" y="606"/>
                  </a:cxn>
                  <a:cxn ang="0">
                    <a:pos x="355" y="632"/>
                  </a:cxn>
                  <a:cxn ang="0">
                    <a:pos x="34" y="632"/>
                  </a:cxn>
                  <a:cxn ang="0">
                    <a:pos x="9" y="621"/>
                  </a:cxn>
                  <a:cxn ang="0">
                    <a:pos x="0" y="596"/>
                  </a:cxn>
                  <a:cxn ang="0">
                    <a:pos x="103" y="262"/>
                  </a:cxn>
                  <a:cxn ang="0">
                    <a:pos x="340" y="6"/>
                  </a:cxn>
                  <a:cxn ang="0">
                    <a:pos x="360" y="0"/>
                  </a:cxn>
                </a:cxnLst>
                <a:rect l="0" t="0" r="r" b="b"/>
                <a:pathLst>
                  <a:path w="557" h="632">
                    <a:moveTo>
                      <a:pt x="360" y="0"/>
                    </a:moveTo>
                    <a:cubicBezTo>
                      <a:pt x="372" y="0"/>
                      <a:pt x="382" y="7"/>
                      <a:pt x="388" y="17"/>
                    </a:cubicBezTo>
                    <a:cubicBezTo>
                      <a:pt x="549" y="295"/>
                      <a:pt x="549" y="295"/>
                      <a:pt x="549" y="295"/>
                    </a:cubicBezTo>
                    <a:cubicBezTo>
                      <a:pt x="557" y="310"/>
                      <a:pt x="554" y="328"/>
                      <a:pt x="541" y="338"/>
                    </a:cubicBezTo>
                    <a:cubicBezTo>
                      <a:pt x="499" y="370"/>
                      <a:pt x="465" y="410"/>
                      <a:pt x="438" y="455"/>
                    </a:cubicBezTo>
                    <a:cubicBezTo>
                      <a:pt x="411" y="503"/>
                      <a:pt x="394" y="554"/>
                      <a:pt x="388" y="606"/>
                    </a:cubicBezTo>
                    <a:cubicBezTo>
                      <a:pt x="385" y="625"/>
                      <a:pt x="361" y="631"/>
                      <a:pt x="355" y="632"/>
                    </a:cubicBezTo>
                    <a:cubicBezTo>
                      <a:pt x="34" y="632"/>
                      <a:pt x="34" y="632"/>
                      <a:pt x="34" y="632"/>
                    </a:cubicBezTo>
                    <a:cubicBezTo>
                      <a:pt x="24" y="632"/>
                      <a:pt x="15" y="628"/>
                      <a:pt x="9" y="621"/>
                    </a:cubicBezTo>
                    <a:cubicBezTo>
                      <a:pt x="3" y="614"/>
                      <a:pt x="0" y="605"/>
                      <a:pt x="0" y="596"/>
                    </a:cubicBezTo>
                    <a:cubicBezTo>
                      <a:pt x="9" y="478"/>
                      <a:pt x="44" y="365"/>
                      <a:pt x="103" y="262"/>
                    </a:cubicBezTo>
                    <a:cubicBezTo>
                      <a:pt x="162" y="161"/>
                      <a:pt x="244" y="73"/>
                      <a:pt x="340" y="6"/>
                    </a:cubicBezTo>
                    <a:cubicBezTo>
                      <a:pt x="346" y="3"/>
                      <a:pt x="353" y="0"/>
                      <a:pt x="360" y="0"/>
                    </a:cubicBezTo>
                    <a:close/>
                  </a:path>
                </a:pathLst>
              </a:custGeom>
              <a:solidFill>
                <a:srgbClr val="2E75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7" name="Freeform 19"/>
              <p:cNvSpPr>
                <a:spLocks/>
              </p:cNvSpPr>
              <p:nvPr/>
            </p:nvSpPr>
            <p:spPr bwMode="auto">
              <a:xfrm>
                <a:off x="3238500" y="1927225"/>
                <a:ext cx="939800" cy="1042988"/>
              </a:xfrm>
              <a:custGeom>
                <a:avLst/>
                <a:gdLst/>
                <a:ahLst/>
                <a:cxnLst>
                  <a:cxn ang="0">
                    <a:pos x="388" y="16"/>
                  </a:cxn>
                  <a:cxn ang="0">
                    <a:pos x="359" y="0"/>
                  </a:cxn>
                  <a:cxn ang="0">
                    <a:pos x="340" y="6"/>
                  </a:cxn>
                  <a:cxn ang="0">
                    <a:pos x="103" y="262"/>
                  </a:cxn>
                  <a:cxn ang="0">
                    <a:pos x="0" y="592"/>
                  </a:cxn>
                  <a:cxn ang="0">
                    <a:pos x="3" y="596"/>
                  </a:cxn>
                  <a:cxn ang="0">
                    <a:pos x="28" y="607"/>
                  </a:cxn>
                  <a:cxn ang="0">
                    <a:pos x="349" y="607"/>
                  </a:cxn>
                  <a:cxn ang="0">
                    <a:pos x="382" y="581"/>
                  </a:cxn>
                  <a:cxn ang="0">
                    <a:pos x="432" y="430"/>
                  </a:cxn>
                  <a:cxn ang="0">
                    <a:pos x="535" y="313"/>
                  </a:cxn>
                  <a:cxn ang="0">
                    <a:pos x="547" y="292"/>
                  </a:cxn>
                  <a:cxn ang="0">
                    <a:pos x="388" y="16"/>
                  </a:cxn>
                </a:cxnLst>
                <a:rect l="0" t="0" r="r" b="b"/>
                <a:pathLst>
                  <a:path w="547" h="607">
                    <a:moveTo>
                      <a:pt x="388" y="16"/>
                    </a:moveTo>
                    <a:cubicBezTo>
                      <a:pt x="382" y="6"/>
                      <a:pt x="371" y="0"/>
                      <a:pt x="359" y="0"/>
                    </a:cubicBezTo>
                    <a:cubicBezTo>
                      <a:pt x="352" y="0"/>
                      <a:pt x="346" y="2"/>
                      <a:pt x="340" y="6"/>
                    </a:cubicBezTo>
                    <a:cubicBezTo>
                      <a:pt x="243" y="72"/>
                      <a:pt x="162" y="160"/>
                      <a:pt x="103" y="262"/>
                    </a:cubicBezTo>
                    <a:cubicBezTo>
                      <a:pt x="44" y="364"/>
                      <a:pt x="9" y="475"/>
                      <a:pt x="0" y="592"/>
                    </a:cubicBezTo>
                    <a:cubicBezTo>
                      <a:pt x="1" y="594"/>
                      <a:pt x="2" y="595"/>
                      <a:pt x="3" y="596"/>
                    </a:cubicBezTo>
                    <a:cubicBezTo>
                      <a:pt x="9" y="603"/>
                      <a:pt x="18" y="607"/>
                      <a:pt x="28" y="607"/>
                    </a:cubicBezTo>
                    <a:cubicBezTo>
                      <a:pt x="349" y="607"/>
                      <a:pt x="349" y="607"/>
                      <a:pt x="349" y="607"/>
                    </a:cubicBezTo>
                    <a:cubicBezTo>
                      <a:pt x="355" y="606"/>
                      <a:pt x="379" y="600"/>
                      <a:pt x="382" y="581"/>
                    </a:cubicBezTo>
                    <a:cubicBezTo>
                      <a:pt x="388" y="529"/>
                      <a:pt x="405" y="478"/>
                      <a:pt x="432" y="430"/>
                    </a:cubicBezTo>
                    <a:cubicBezTo>
                      <a:pt x="459" y="385"/>
                      <a:pt x="493" y="345"/>
                      <a:pt x="535" y="313"/>
                    </a:cubicBezTo>
                    <a:cubicBezTo>
                      <a:pt x="542" y="308"/>
                      <a:pt x="546" y="300"/>
                      <a:pt x="547" y="292"/>
                    </a:cubicBezTo>
                    <a:lnTo>
                      <a:pt x="388" y="1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7" name="Group 61"/>
            <p:cNvGrpSpPr>
              <a:grpSpLocks noChangeAspect="1"/>
            </p:cNvGrpSpPr>
            <p:nvPr/>
          </p:nvGrpSpPr>
          <p:grpSpPr>
            <a:xfrm>
              <a:off x="4681126" y="2992399"/>
              <a:ext cx="600507" cy="618067"/>
              <a:chOff x="2700338" y="1350961"/>
              <a:chExt cx="271463" cy="279401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8" name="Group 405"/>
              <p:cNvGrpSpPr/>
              <p:nvPr/>
            </p:nvGrpSpPr>
            <p:grpSpPr>
              <a:xfrm>
                <a:off x="2808288" y="1350961"/>
                <a:ext cx="163513" cy="171450"/>
                <a:chOff x="2808288" y="1350961"/>
                <a:chExt cx="163513" cy="171450"/>
              </a:xfrm>
              <a:grpFill/>
            </p:grpSpPr>
            <p:sp>
              <p:nvSpPr>
                <p:cNvPr id="200" name="Freeform 73"/>
                <p:cNvSpPr>
                  <a:spLocks/>
                </p:cNvSpPr>
                <p:nvPr/>
              </p:nvSpPr>
              <p:spPr bwMode="auto">
                <a:xfrm>
                  <a:off x="2808288" y="1468436"/>
                  <a:ext cx="55563" cy="53975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5" y="17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3"/>
                    </a:cxn>
                    <a:cxn ang="0">
                      <a:pos x="1" y="24"/>
                    </a:cxn>
                    <a:cxn ang="0">
                      <a:pos x="23" y="24"/>
                    </a:cxn>
                    <a:cxn ang="0">
                      <a:pos x="24" y="23"/>
                    </a:cxn>
                    <a:cxn ang="0">
                      <a:pos x="24" y="19"/>
                    </a:cxn>
                    <a:cxn ang="0">
                      <a:pos x="23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24" h="24">
                      <a:moveTo>
                        <a:pt x="6" y="18"/>
                      </a:moveTo>
                      <a:cubicBezTo>
                        <a:pt x="6" y="18"/>
                        <a:pt x="5" y="18"/>
                        <a:pt x="5" y="17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4"/>
                        <a:pt x="1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8"/>
                        <a:pt x="23" y="18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1" name="Freeform 74"/>
                <p:cNvSpPr>
                  <a:spLocks/>
                </p:cNvSpPr>
                <p:nvPr/>
              </p:nvSpPr>
              <p:spPr bwMode="auto">
                <a:xfrm>
                  <a:off x="2881313" y="1385886"/>
                  <a:ext cx="38100" cy="74613"/>
                </a:xfrm>
                <a:custGeom>
                  <a:avLst/>
                  <a:gdLst/>
                  <a:ahLst/>
                  <a:cxnLst>
                    <a:cxn ang="0">
                      <a:pos x="10" y="14"/>
                    </a:cxn>
                    <a:cxn ang="0">
                      <a:pos x="5" y="10"/>
                    </a:cxn>
                    <a:cxn ang="0">
                      <a:pos x="9" y="8"/>
                    </a:cxn>
                    <a:cxn ang="0">
                      <a:pos x="13" y="8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15" y="5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1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4"/>
                    </a:cxn>
                    <a:cxn ang="0">
                      <a:pos x="6" y="4"/>
                    </a:cxn>
                    <a:cxn ang="0">
                      <a:pos x="0" y="11"/>
                    </a:cxn>
                    <a:cxn ang="0">
                      <a:pos x="7" y="18"/>
                    </a:cxn>
                    <a:cxn ang="0">
                      <a:pos x="11" y="22"/>
                    </a:cxn>
                    <a:cxn ang="0">
                      <a:pos x="7" y="25"/>
                    </a:cxn>
                    <a:cxn ang="0">
                      <a:pos x="2" y="24"/>
                    </a:cxn>
                    <a:cxn ang="0">
                      <a:pos x="2" y="24"/>
                    </a:cxn>
                    <a:cxn ang="0">
                      <a:pos x="1" y="24"/>
                    </a:cxn>
                    <a:cxn ang="0">
                      <a:pos x="0" y="26"/>
                    </a:cxn>
                    <a:cxn ang="0">
                      <a:pos x="1" y="27"/>
                    </a:cxn>
                    <a:cxn ang="0">
                      <a:pos x="6" y="29"/>
                    </a:cxn>
                    <a:cxn ang="0">
                      <a:pos x="6" y="29"/>
                    </a:cxn>
                    <a:cxn ang="0">
                      <a:pos x="6" y="32"/>
                    </a:cxn>
                    <a:cxn ang="0">
                      <a:pos x="7" y="33"/>
                    </a:cxn>
                    <a:cxn ang="0">
                      <a:pos x="9" y="33"/>
                    </a:cxn>
                    <a:cxn ang="0">
                      <a:pos x="10" y="32"/>
                    </a:cxn>
                    <a:cxn ang="0">
                      <a:pos x="10" y="29"/>
                    </a:cxn>
                    <a:cxn ang="0">
                      <a:pos x="10" y="29"/>
                    </a:cxn>
                    <a:cxn ang="0">
                      <a:pos x="16" y="22"/>
                    </a:cxn>
                    <a:cxn ang="0">
                      <a:pos x="10" y="14"/>
                    </a:cxn>
                  </a:cxnLst>
                  <a:rect l="0" t="0" r="r" b="b"/>
                  <a:pathLst>
                    <a:path w="16" h="33">
                      <a:moveTo>
                        <a:pt x="10" y="14"/>
                      </a:moveTo>
                      <a:cubicBezTo>
                        <a:pt x="6" y="13"/>
                        <a:pt x="5" y="12"/>
                        <a:pt x="5" y="10"/>
                      </a:cubicBezTo>
                      <a:cubicBezTo>
                        <a:pt x="5" y="9"/>
                        <a:pt x="6" y="8"/>
                        <a:pt x="9" y="8"/>
                      </a:cubicBezTo>
                      <a:cubicBezTo>
                        <a:pt x="11" y="8"/>
                        <a:pt x="13" y="8"/>
                        <a:pt x="13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4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ubicBezTo>
                        <a:pt x="13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5"/>
                        <a:pt x="0" y="7"/>
                        <a:pt x="0" y="11"/>
                      </a:cubicBezTo>
                      <a:cubicBezTo>
                        <a:pt x="0" y="15"/>
                        <a:pt x="4" y="17"/>
                        <a:pt x="7" y="18"/>
                      </a:cubicBezTo>
                      <a:cubicBezTo>
                        <a:pt x="10" y="19"/>
                        <a:pt x="11" y="20"/>
                        <a:pt x="11" y="22"/>
                      </a:cubicBezTo>
                      <a:cubicBezTo>
                        <a:pt x="11" y="24"/>
                        <a:pt x="10" y="25"/>
                        <a:pt x="7" y="25"/>
                      </a:cubicBezTo>
                      <a:cubicBezTo>
                        <a:pt x="5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1" y="27"/>
                      </a:cubicBezTo>
                      <a:cubicBezTo>
                        <a:pt x="2" y="28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2"/>
                        <a:pt x="7" y="33"/>
                        <a:pt x="7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3"/>
                        <a:pt x="10" y="32"/>
                        <a:pt x="10" y="32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4" y="28"/>
                        <a:pt x="16" y="25"/>
                        <a:pt x="16" y="22"/>
                      </a:cubicBezTo>
                      <a:cubicBezTo>
                        <a:pt x="16" y="18"/>
                        <a:pt x="14" y="16"/>
                        <a:pt x="10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2" name="Freeform 75"/>
                <p:cNvSpPr>
                  <a:spLocks noEditPoints="1"/>
                </p:cNvSpPr>
                <p:nvPr/>
              </p:nvSpPr>
              <p:spPr bwMode="auto">
                <a:xfrm>
                  <a:off x="2828926" y="1350961"/>
                  <a:ext cx="142875" cy="144463"/>
                </a:xfrm>
                <a:custGeom>
                  <a:avLst/>
                  <a:gdLst/>
                  <a:ahLst/>
                  <a:cxnLst>
                    <a:cxn ang="0">
                      <a:pos x="31" y="55"/>
                    </a:cxn>
                    <a:cxn ang="0">
                      <a:pos x="7" y="31"/>
                    </a:cxn>
                    <a:cxn ang="0">
                      <a:pos x="31" y="7"/>
                    </a:cxn>
                    <a:cxn ang="0">
                      <a:pos x="55" y="31"/>
                    </a:cxn>
                    <a:cxn ang="0">
                      <a:pos x="31" y="55"/>
                    </a:cxn>
                    <a:cxn ang="0">
                      <a:pos x="31" y="0"/>
                    </a:cxn>
                    <a:cxn ang="0">
                      <a:pos x="0" y="31"/>
                    </a:cxn>
                    <a:cxn ang="0">
                      <a:pos x="31" y="63"/>
                    </a:cxn>
                    <a:cxn ang="0">
                      <a:pos x="62" y="31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62" h="63">
                      <a:moveTo>
                        <a:pt x="31" y="55"/>
                      </a:moveTo>
                      <a:cubicBezTo>
                        <a:pt x="18" y="55"/>
                        <a:pt x="7" y="45"/>
                        <a:pt x="7" y="31"/>
                      </a:cubicBezTo>
                      <a:cubicBezTo>
                        <a:pt x="7" y="18"/>
                        <a:pt x="18" y="7"/>
                        <a:pt x="31" y="7"/>
                      </a:cubicBezTo>
                      <a:cubicBezTo>
                        <a:pt x="44" y="7"/>
                        <a:pt x="55" y="18"/>
                        <a:pt x="55" y="31"/>
                      </a:cubicBezTo>
                      <a:cubicBezTo>
                        <a:pt x="55" y="45"/>
                        <a:pt x="44" y="55"/>
                        <a:pt x="31" y="55"/>
                      </a:cubicBezTo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9"/>
                        <a:pt x="14" y="63"/>
                        <a:pt x="31" y="63"/>
                      </a:cubicBezTo>
                      <a:cubicBezTo>
                        <a:pt x="48" y="63"/>
                        <a:pt x="62" y="49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</p:grpSp>
          <p:sp>
            <p:nvSpPr>
              <p:cNvPr id="199" name="Freeform 76"/>
              <p:cNvSpPr>
                <a:spLocks/>
              </p:cNvSpPr>
              <p:nvPr/>
            </p:nvSpPr>
            <p:spPr bwMode="auto">
              <a:xfrm>
                <a:off x="2700338" y="1406524"/>
                <a:ext cx="225425" cy="223838"/>
              </a:xfrm>
              <a:custGeom>
                <a:avLst/>
                <a:gdLst/>
                <a:ahLst/>
                <a:cxnLst>
                  <a:cxn ang="0">
                    <a:pos x="90" y="47"/>
                  </a:cxn>
                  <a:cxn ang="0">
                    <a:pos x="88" y="49"/>
                  </a:cxn>
                  <a:cxn ang="0">
                    <a:pos x="88" y="53"/>
                  </a:cxn>
                  <a:cxn ang="0">
                    <a:pos x="49" y="89"/>
                  </a:cxn>
                  <a:cxn ang="0">
                    <a:pos x="9" y="49"/>
                  </a:cxn>
                  <a:cxn ang="0">
                    <a:pos x="19" y="23"/>
                  </a:cxn>
                  <a:cxn ang="0">
                    <a:pos x="47" y="9"/>
                  </a:cxn>
                  <a:cxn ang="0">
                    <a:pos x="48" y="9"/>
                  </a:cxn>
                  <a:cxn ang="0">
                    <a:pos x="49" y="1"/>
                  </a:cxn>
                  <a:cxn ang="0">
                    <a:pos x="48" y="0"/>
                  </a:cxn>
                  <a:cxn ang="0">
                    <a:pos x="12" y="16"/>
                  </a:cxn>
                  <a:cxn ang="0">
                    <a:pos x="0" y="49"/>
                  </a:cxn>
                  <a:cxn ang="0">
                    <a:pos x="49" y="98"/>
                  </a:cxn>
                  <a:cxn ang="0">
                    <a:pos x="98" y="53"/>
                  </a:cxn>
                  <a:cxn ang="0">
                    <a:pos x="98" y="49"/>
                  </a:cxn>
                  <a:cxn ang="0">
                    <a:pos x="98" y="47"/>
                  </a:cxn>
                  <a:cxn ang="0">
                    <a:pos x="97" y="45"/>
                  </a:cxn>
                  <a:cxn ang="0">
                    <a:pos x="90" y="47"/>
                  </a:cxn>
                </a:cxnLst>
                <a:rect l="0" t="0" r="r" b="b"/>
                <a:pathLst>
                  <a:path w="98" h="98">
                    <a:moveTo>
                      <a:pt x="90" y="47"/>
                    </a:moveTo>
                    <a:cubicBezTo>
                      <a:pt x="88" y="47"/>
                      <a:pt x="88" y="48"/>
                      <a:pt x="88" y="49"/>
                    </a:cubicBezTo>
                    <a:cubicBezTo>
                      <a:pt x="88" y="51"/>
                      <a:pt x="88" y="52"/>
                      <a:pt x="88" y="53"/>
                    </a:cubicBezTo>
                    <a:cubicBezTo>
                      <a:pt x="86" y="73"/>
                      <a:pt x="69" y="89"/>
                      <a:pt x="49" y="89"/>
                    </a:cubicBezTo>
                    <a:cubicBezTo>
                      <a:pt x="27" y="89"/>
                      <a:pt x="9" y="71"/>
                      <a:pt x="9" y="49"/>
                    </a:cubicBezTo>
                    <a:cubicBezTo>
                      <a:pt x="9" y="39"/>
                      <a:pt x="13" y="30"/>
                      <a:pt x="19" y="23"/>
                    </a:cubicBezTo>
                    <a:cubicBezTo>
                      <a:pt x="26" y="15"/>
                      <a:pt x="36" y="10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6"/>
                      <a:pt x="48" y="4"/>
                      <a:pt x="49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34" y="0"/>
                      <a:pt x="21" y="6"/>
                      <a:pt x="12" y="16"/>
                    </a:cubicBezTo>
                    <a:cubicBezTo>
                      <a:pt x="4" y="25"/>
                      <a:pt x="0" y="37"/>
                      <a:pt x="0" y="49"/>
                    </a:cubicBezTo>
                    <a:cubicBezTo>
                      <a:pt x="0" y="76"/>
                      <a:pt x="22" y="98"/>
                      <a:pt x="49" y="98"/>
                    </a:cubicBezTo>
                    <a:cubicBezTo>
                      <a:pt x="74" y="98"/>
                      <a:pt x="96" y="78"/>
                      <a:pt x="98" y="53"/>
                    </a:cubicBezTo>
                    <a:cubicBezTo>
                      <a:pt x="98" y="52"/>
                      <a:pt x="98" y="51"/>
                      <a:pt x="98" y="49"/>
                    </a:cubicBezTo>
                    <a:cubicBezTo>
                      <a:pt x="98" y="48"/>
                      <a:pt x="98" y="47"/>
                      <a:pt x="98" y="47"/>
                    </a:cubicBezTo>
                    <a:cubicBezTo>
                      <a:pt x="98" y="46"/>
                      <a:pt x="98" y="45"/>
                      <a:pt x="97" y="45"/>
                    </a:cubicBezTo>
                    <a:cubicBezTo>
                      <a:pt x="94" y="46"/>
                      <a:pt x="93" y="46"/>
                      <a:pt x="90" y="4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2" name="Group 241"/>
          <p:cNvGrpSpPr/>
          <p:nvPr/>
        </p:nvGrpSpPr>
        <p:grpSpPr>
          <a:xfrm>
            <a:off x="5278967" y="2161117"/>
            <a:ext cx="1648884" cy="958851"/>
            <a:chOff x="5278967" y="2161117"/>
            <a:chExt cx="1648884" cy="958851"/>
          </a:xfrm>
        </p:grpSpPr>
        <p:grpSp>
          <p:nvGrpSpPr>
            <p:cNvPr id="168" name="Group 167"/>
            <p:cNvGrpSpPr/>
            <p:nvPr/>
          </p:nvGrpSpPr>
          <p:grpSpPr>
            <a:xfrm>
              <a:off x="5278967" y="2161117"/>
              <a:ext cx="1648884" cy="958851"/>
              <a:chOff x="3959225" y="1620838"/>
              <a:chExt cx="1236663" cy="71913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3959225" y="1620838"/>
                <a:ext cx="1236663" cy="719138"/>
              </a:xfrm>
              <a:custGeom>
                <a:avLst/>
                <a:gdLst/>
                <a:ahLst/>
                <a:cxnLst>
                  <a:cxn ang="0">
                    <a:pos x="359" y="0"/>
                  </a:cxn>
                  <a:cxn ang="0">
                    <a:pos x="697" y="76"/>
                  </a:cxn>
                  <a:cxn ang="0">
                    <a:pos x="716" y="98"/>
                  </a:cxn>
                  <a:cxn ang="0">
                    <a:pos x="712" y="127"/>
                  </a:cxn>
                  <a:cxn ang="0">
                    <a:pos x="555" y="400"/>
                  </a:cxn>
                  <a:cxn ang="0">
                    <a:pos x="523" y="418"/>
                  </a:cxn>
                  <a:cxn ang="0">
                    <a:pos x="509" y="415"/>
                  </a:cxn>
                  <a:cxn ang="0">
                    <a:pos x="359" y="386"/>
                  </a:cxn>
                  <a:cxn ang="0">
                    <a:pos x="209" y="415"/>
                  </a:cxn>
                  <a:cxn ang="0">
                    <a:pos x="195" y="418"/>
                  </a:cxn>
                  <a:cxn ang="0">
                    <a:pos x="164" y="400"/>
                  </a:cxn>
                  <a:cxn ang="0">
                    <a:pos x="6" y="127"/>
                  </a:cxn>
                  <a:cxn ang="0">
                    <a:pos x="3" y="98"/>
                  </a:cxn>
                  <a:cxn ang="0">
                    <a:pos x="22" y="76"/>
                  </a:cxn>
                  <a:cxn ang="0">
                    <a:pos x="359" y="0"/>
                  </a:cxn>
                </a:cxnLst>
                <a:rect l="0" t="0" r="r" b="b"/>
                <a:pathLst>
                  <a:path w="719" h="418">
                    <a:moveTo>
                      <a:pt x="359" y="0"/>
                    </a:moveTo>
                    <a:cubicBezTo>
                      <a:pt x="477" y="0"/>
                      <a:pt x="591" y="25"/>
                      <a:pt x="697" y="76"/>
                    </a:cubicBezTo>
                    <a:cubicBezTo>
                      <a:pt x="706" y="80"/>
                      <a:pt x="713" y="88"/>
                      <a:pt x="716" y="98"/>
                    </a:cubicBezTo>
                    <a:cubicBezTo>
                      <a:pt x="719" y="107"/>
                      <a:pt x="718" y="118"/>
                      <a:pt x="712" y="127"/>
                    </a:cubicBezTo>
                    <a:cubicBezTo>
                      <a:pt x="555" y="400"/>
                      <a:pt x="555" y="400"/>
                      <a:pt x="555" y="400"/>
                    </a:cubicBezTo>
                    <a:cubicBezTo>
                      <a:pt x="548" y="411"/>
                      <a:pt x="536" y="418"/>
                      <a:pt x="523" y="418"/>
                    </a:cubicBezTo>
                    <a:cubicBezTo>
                      <a:pt x="518" y="418"/>
                      <a:pt x="514" y="417"/>
                      <a:pt x="509" y="415"/>
                    </a:cubicBezTo>
                    <a:cubicBezTo>
                      <a:pt x="461" y="396"/>
                      <a:pt x="411" y="386"/>
                      <a:pt x="359" y="386"/>
                    </a:cubicBezTo>
                    <a:cubicBezTo>
                      <a:pt x="307" y="386"/>
                      <a:pt x="257" y="396"/>
                      <a:pt x="209" y="415"/>
                    </a:cubicBezTo>
                    <a:cubicBezTo>
                      <a:pt x="205" y="417"/>
                      <a:pt x="200" y="418"/>
                      <a:pt x="195" y="418"/>
                    </a:cubicBezTo>
                    <a:cubicBezTo>
                      <a:pt x="182" y="418"/>
                      <a:pt x="170" y="411"/>
                      <a:pt x="164" y="400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" y="118"/>
                      <a:pt x="0" y="107"/>
                      <a:pt x="3" y="98"/>
                    </a:cubicBezTo>
                    <a:cubicBezTo>
                      <a:pt x="6" y="88"/>
                      <a:pt x="13" y="80"/>
                      <a:pt x="22" y="76"/>
                    </a:cubicBezTo>
                    <a:cubicBezTo>
                      <a:pt x="128" y="25"/>
                      <a:pt x="241" y="0"/>
                      <a:pt x="35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9" name="Freeform 21"/>
              <p:cNvSpPr>
                <a:spLocks/>
              </p:cNvSpPr>
              <p:nvPr/>
            </p:nvSpPr>
            <p:spPr bwMode="auto">
              <a:xfrm>
                <a:off x="3971925" y="1662113"/>
                <a:ext cx="1220788" cy="677863"/>
              </a:xfrm>
              <a:custGeom>
                <a:avLst/>
                <a:gdLst/>
                <a:ahLst/>
                <a:cxnLst>
                  <a:cxn ang="0">
                    <a:pos x="695" y="76"/>
                  </a:cxn>
                  <a:cxn ang="0">
                    <a:pos x="358" y="0"/>
                  </a:cxn>
                  <a:cxn ang="0">
                    <a:pos x="20" y="76"/>
                  </a:cxn>
                  <a:cxn ang="0">
                    <a:pos x="1" y="98"/>
                  </a:cxn>
                  <a:cxn ang="0">
                    <a:pos x="0" y="104"/>
                  </a:cxn>
                  <a:cxn ang="0">
                    <a:pos x="157" y="376"/>
                  </a:cxn>
                  <a:cxn ang="0">
                    <a:pos x="188" y="394"/>
                  </a:cxn>
                  <a:cxn ang="0">
                    <a:pos x="202" y="391"/>
                  </a:cxn>
                  <a:cxn ang="0">
                    <a:pos x="352" y="362"/>
                  </a:cxn>
                  <a:cxn ang="0">
                    <a:pos x="502" y="391"/>
                  </a:cxn>
                  <a:cxn ang="0">
                    <a:pos x="516" y="394"/>
                  </a:cxn>
                  <a:cxn ang="0">
                    <a:pos x="548" y="376"/>
                  </a:cxn>
                  <a:cxn ang="0">
                    <a:pos x="705" y="103"/>
                  </a:cxn>
                  <a:cxn ang="0">
                    <a:pos x="710" y="89"/>
                  </a:cxn>
                  <a:cxn ang="0">
                    <a:pos x="695" y="76"/>
                  </a:cxn>
                </a:cxnLst>
                <a:rect l="0" t="0" r="r" b="b"/>
                <a:pathLst>
                  <a:path w="710" h="394">
                    <a:moveTo>
                      <a:pt x="695" y="76"/>
                    </a:moveTo>
                    <a:cubicBezTo>
                      <a:pt x="589" y="25"/>
                      <a:pt x="476" y="0"/>
                      <a:pt x="358" y="0"/>
                    </a:cubicBezTo>
                    <a:cubicBezTo>
                      <a:pt x="240" y="0"/>
                      <a:pt x="126" y="25"/>
                      <a:pt x="20" y="76"/>
                    </a:cubicBezTo>
                    <a:cubicBezTo>
                      <a:pt x="11" y="80"/>
                      <a:pt x="4" y="88"/>
                      <a:pt x="1" y="98"/>
                    </a:cubicBezTo>
                    <a:cubicBezTo>
                      <a:pt x="1" y="100"/>
                      <a:pt x="0" y="102"/>
                      <a:pt x="0" y="104"/>
                    </a:cubicBezTo>
                    <a:cubicBezTo>
                      <a:pt x="157" y="376"/>
                      <a:pt x="157" y="376"/>
                      <a:pt x="157" y="376"/>
                    </a:cubicBezTo>
                    <a:cubicBezTo>
                      <a:pt x="163" y="387"/>
                      <a:pt x="175" y="394"/>
                      <a:pt x="188" y="394"/>
                    </a:cubicBezTo>
                    <a:cubicBezTo>
                      <a:pt x="193" y="394"/>
                      <a:pt x="198" y="393"/>
                      <a:pt x="202" y="391"/>
                    </a:cubicBezTo>
                    <a:cubicBezTo>
                      <a:pt x="250" y="372"/>
                      <a:pt x="300" y="362"/>
                      <a:pt x="352" y="362"/>
                    </a:cubicBezTo>
                    <a:cubicBezTo>
                      <a:pt x="404" y="362"/>
                      <a:pt x="454" y="372"/>
                      <a:pt x="502" y="391"/>
                    </a:cubicBezTo>
                    <a:cubicBezTo>
                      <a:pt x="507" y="393"/>
                      <a:pt x="511" y="394"/>
                      <a:pt x="516" y="394"/>
                    </a:cubicBezTo>
                    <a:cubicBezTo>
                      <a:pt x="529" y="394"/>
                      <a:pt x="541" y="387"/>
                      <a:pt x="548" y="376"/>
                    </a:cubicBezTo>
                    <a:cubicBezTo>
                      <a:pt x="705" y="103"/>
                      <a:pt x="705" y="103"/>
                      <a:pt x="705" y="103"/>
                    </a:cubicBezTo>
                    <a:cubicBezTo>
                      <a:pt x="708" y="98"/>
                      <a:pt x="710" y="94"/>
                      <a:pt x="710" y="89"/>
                    </a:cubicBezTo>
                    <a:cubicBezTo>
                      <a:pt x="706" y="83"/>
                      <a:pt x="701" y="79"/>
                      <a:pt x="695" y="76"/>
                    </a:cubicBez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203" name="Group 75"/>
            <p:cNvGrpSpPr>
              <a:grpSpLocks noChangeAspect="1"/>
            </p:cNvGrpSpPr>
            <p:nvPr/>
          </p:nvGrpSpPr>
          <p:grpSpPr>
            <a:xfrm>
              <a:off x="5883911" y="2350079"/>
              <a:ext cx="436880" cy="548640"/>
              <a:chOff x="6743700" y="2347912"/>
              <a:chExt cx="273050" cy="34290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4" name="Freeform 268"/>
              <p:cNvSpPr>
                <a:spLocks noEditPoints="1"/>
              </p:cNvSpPr>
              <p:nvPr/>
            </p:nvSpPr>
            <p:spPr bwMode="auto">
              <a:xfrm>
                <a:off x="6743700" y="2347912"/>
                <a:ext cx="273050" cy="342900"/>
              </a:xfrm>
              <a:custGeom>
                <a:avLst/>
                <a:gdLst/>
                <a:ahLst/>
                <a:cxnLst>
                  <a:cxn ang="0">
                    <a:pos x="17" y="57"/>
                  </a:cxn>
                  <a:cxn ang="0">
                    <a:pos x="59" y="15"/>
                  </a:cxn>
                  <a:cxn ang="0">
                    <a:pos x="102" y="57"/>
                  </a:cxn>
                  <a:cxn ang="0">
                    <a:pos x="89" y="89"/>
                  </a:cxn>
                  <a:cxn ang="0">
                    <a:pos x="87" y="89"/>
                  </a:cxn>
                  <a:cxn ang="0">
                    <a:pos x="80" y="66"/>
                  </a:cxn>
                  <a:cxn ang="0">
                    <a:pos x="73" y="62"/>
                  </a:cxn>
                  <a:cxn ang="0">
                    <a:pos x="71" y="62"/>
                  </a:cxn>
                  <a:cxn ang="0">
                    <a:pos x="45" y="62"/>
                  </a:cxn>
                  <a:cxn ang="0">
                    <a:pos x="39" y="66"/>
                  </a:cxn>
                  <a:cxn ang="0">
                    <a:pos x="32" y="88"/>
                  </a:cxn>
                  <a:cxn ang="0">
                    <a:pos x="30" y="89"/>
                  </a:cxn>
                  <a:cxn ang="0">
                    <a:pos x="17" y="57"/>
                  </a:cxn>
                  <a:cxn ang="0">
                    <a:pos x="55" y="70"/>
                  </a:cxn>
                  <a:cxn ang="0">
                    <a:pos x="56" y="69"/>
                  </a:cxn>
                  <a:cxn ang="0">
                    <a:pos x="63" y="69"/>
                  </a:cxn>
                  <a:cxn ang="0">
                    <a:pos x="64" y="70"/>
                  </a:cxn>
                  <a:cxn ang="0">
                    <a:pos x="64" y="74"/>
                  </a:cxn>
                  <a:cxn ang="0">
                    <a:pos x="68" y="89"/>
                  </a:cxn>
                  <a:cxn ang="0">
                    <a:pos x="67" y="91"/>
                  </a:cxn>
                  <a:cxn ang="0">
                    <a:pos x="61" y="97"/>
                  </a:cxn>
                  <a:cxn ang="0">
                    <a:pos x="59" y="97"/>
                  </a:cxn>
                  <a:cxn ang="0">
                    <a:pos x="53" y="91"/>
                  </a:cxn>
                  <a:cxn ang="0">
                    <a:pos x="52" y="89"/>
                  </a:cxn>
                  <a:cxn ang="0">
                    <a:pos x="55" y="74"/>
                  </a:cxn>
                  <a:cxn ang="0">
                    <a:pos x="55" y="70"/>
                  </a:cxn>
                  <a:cxn ang="0">
                    <a:pos x="59" y="0"/>
                  </a:cxn>
                  <a:cxn ang="0">
                    <a:pos x="0" y="59"/>
                  </a:cxn>
                  <a:cxn ang="0">
                    <a:pos x="59" y="149"/>
                  </a:cxn>
                  <a:cxn ang="0">
                    <a:pos x="119" y="59"/>
                  </a:cxn>
                  <a:cxn ang="0">
                    <a:pos x="59" y="0"/>
                  </a:cxn>
                </a:cxnLst>
                <a:rect l="0" t="0" r="r" b="b"/>
                <a:pathLst>
                  <a:path w="119" h="149">
                    <a:moveTo>
                      <a:pt x="17" y="57"/>
                    </a:moveTo>
                    <a:cubicBezTo>
                      <a:pt x="17" y="34"/>
                      <a:pt x="36" y="15"/>
                      <a:pt x="59" y="15"/>
                    </a:cubicBezTo>
                    <a:cubicBezTo>
                      <a:pt x="83" y="15"/>
                      <a:pt x="102" y="34"/>
                      <a:pt x="102" y="57"/>
                    </a:cubicBezTo>
                    <a:cubicBezTo>
                      <a:pt x="102" y="70"/>
                      <a:pt x="97" y="81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79" y="64"/>
                      <a:pt x="76" y="62"/>
                      <a:pt x="73" y="62"/>
                    </a:cubicBezTo>
                    <a:cubicBezTo>
                      <a:pt x="72" y="62"/>
                      <a:pt x="72" y="62"/>
                      <a:pt x="71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2" y="62"/>
                      <a:pt x="40" y="64"/>
                      <a:pt x="39" y="66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9"/>
                      <a:pt x="30" y="89"/>
                      <a:pt x="30" y="89"/>
                    </a:cubicBezTo>
                    <a:cubicBezTo>
                      <a:pt x="22" y="81"/>
                      <a:pt x="17" y="70"/>
                      <a:pt x="17" y="57"/>
                    </a:cubicBezTo>
                    <a:moveTo>
                      <a:pt x="55" y="70"/>
                    </a:moveTo>
                    <a:cubicBezTo>
                      <a:pt x="55" y="69"/>
                      <a:pt x="55" y="69"/>
                      <a:pt x="56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5" y="69"/>
                      <a:pt x="64" y="70"/>
                    </a:cubicBezTo>
                    <a:cubicBezTo>
                      <a:pt x="64" y="70"/>
                      <a:pt x="64" y="73"/>
                      <a:pt x="64" y="74"/>
                    </a:cubicBezTo>
                    <a:cubicBezTo>
                      <a:pt x="65" y="77"/>
                      <a:pt x="68" y="89"/>
                      <a:pt x="68" y="89"/>
                    </a:cubicBezTo>
                    <a:cubicBezTo>
                      <a:pt x="68" y="90"/>
                      <a:pt x="67" y="91"/>
                      <a:pt x="67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2" y="90"/>
                      <a:pt x="52" y="89"/>
                    </a:cubicBezTo>
                    <a:cubicBezTo>
                      <a:pt x="52" y="89"/>
                      <a:pt x="54" y="77"/>
                      <a:pt x="55" y="74"/>
                    </a:cubicBezTo>
                    <a:cubicBezTo>
                      <a:pt x="55" y="73"/>
                      <a:pt x="55" y="70"/>
                      <a:pt x="55" y="70"/>
                    </a:cubicBezTo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92"/>
                      <a:pt x="53" y="149"/>
                      <a:pt x="59" y="149"/>
                    </a:cubicBezTo>
                    <a:cubicBezTo>
                      <a:pt x="66" y="149"/>
                      <a:pt x="119" y="92"/>
                      <a:pt x="119" y="59"/>
                    </a:cubicBezTo>
                    <a:cubicBezTo>
                      <a:pt x="119" y="26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5" name="Oval 269"/>
              <p:cNvSpPr>
                <a:spLocks noChangeArrowheads="1"/>
              </p:cNvSpPr>
              <p:nvPr/>
            </p:nvSpPr>
            <p:spPr bwMode="auto">
              <a:xfrm>
                <a:off x="6838950" y="2401887"/>
                <a:ext cx="80962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sp>
        <p:nvSpPr>
          <p:cNvPr id="211" name="Oval 70"/>
          <p:cNvSpPr>
            <a:spLocks noChangeAspect="1" noChangeArrowheads="1"/>
          </p:cNvSpPr>
          <p:nvPr/>
        </p:nvSpPr>
        <p:spPr bwMode="auto">
          <a:xfrm>
            <a:off x="5408544" y="3300251"/>
            <a:ext cx="1367982" cy="1371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14" name="Text Box 10"/>
          <p:cNvSpPr txBox="1">
            <a:spLocks noChangeArrowheads="1"/>
          </p:cNvSpPr>
          <p:nvPr/>
        </p:nvSpPr>
        <p:spPr bwMode="auto">
          <a:xfrm>
            <a:off x="181380" y="1848682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232149" y="1461597"/>
            <a:ext cx="5545049" cy="526258"/>
            <a:chOff x="232149" y="1461597"/>
            <a:chExt cx="5545049" cy="526258"/>
          </a:xfrm>
        </p:grpSpPr>
        <p:cxnSp>
          <p:nvCxnSpPr>
            <p:cNvPr id="212" name="Elbow Connector 211"/>
            <p:cNvCxnSpPr/>
            <p:nvPr/>
          </p:nvCxnSpPr>
          <p:spPr>
            <a:xfrm>
              <a:off x="1804840" y="1461597"/>
              <a:ext cx="3972358" cy="52625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ED7D3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232149" y="1464125"/>
              <a:ext cx="1586554" cy="369333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18" name="Text Box 10"/>
          <p:cNvSpPr txBox="1">
            <a:spLocks noChangeArrowheads="1"/>
          </p:cNvSpPr>
          <p:nvPr/>
        </p:nvSpPr>
        <p:spPr bwMode="auto">
          <a:xfrm>
            <a:off x="183474" y="3522859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9" name="Group 248"/>
          <p:cNvGrpSpPr/>
          <p:nvPr/>
        </p:nvGrpSpPr>
        <p:grpSpPr>
          <a:xfrm>
            <a:off x="234243" y="2838785"/>
            <a:ext cx="3819036" cy="668850"/>
            <a:chOff x="234243" y="2838785"/>
            <a:chExt cx="3819036" cy="668850"/>
          </a:xfrm>
        </p:grpSpPr>
        <p:cxnSp>
          <p:nvCxnSpPr>
            <p:cNvPr id="216" name="Elbow Connector 215"/>
            <p:cNvCxnSpPr/>
            <p:nvPr/>
          </p:nvCxnSpPr>
          <p:spPr>
            <a:xfrm flipV="1">
              <a:off x="1804840" y="2838785"/>
              <a:ext cx="2248439" cy="29708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>
              <a:off x="234243" y="3138302"/>
              <a:ext cx="1586554" cy="36933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2" name="Text Box 10"/>
          <p:cNvSpPr txBox="1">
            <a:spLocks noChangeArrowheads="1"/>
          </p:cNvSpPr>
          <p:nvPr/>
        </p:nvSpPr>
        <p:spPr bwMode="auto">
          <a:xfrm>
            <a:off x="197227" y="5200361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47996" y="4811184"/>
            <a:ext cx="3771171" cy="373953"/>
            <a:chOff x="247996" y="4811184"/>
            <a:chExt cx="3771171" cy="373953"/>
          </a:xfrm>
        </p:grpSpPr>
        <p:cxnSp>
          <p:nvCxnSpPr>
            <p:cNvPr id="220" name="Elbow Connector 219"/>
            <p:cNvCxnSpPr/>
            <p:nvPr/>
          </p:nvCxnSpPr>
          <p:spPr>
            <a:xfrm>
              <a:off x="1834550" y="4811184"/>
              <a:ext cx="2184617" cy="2116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AD47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/>
            <p:cNvSpPr/>
            <p:nvPr/>
          </p:nvSpPr>
          <p:spPr>
            <a:xfrm>
              <a:off x="247996" y="4815804"/>
              <a:ext cx="1586554" cy="369333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6" name="Text Box 10"/>
          <p:cNvSpPr txBox="1">
            <a:spLocks noChangeArrowheads="1"/>
          </p:cNvSpPr>
          <p:nvPr/>
        </p:nvSpPr>
        <p:spPr bwMode="auto">
          <a:xfrm>
            <a:off x="9428672" y="1848682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8123771" y="1461597"/>
            <a:ext cx="2942224" cy="1322570"/>
            <a:chOff x="8123771" y="1461597"/>
            <a:chExt cx="2942224" cy="1322570"/>
          </a:xfrm>
        </p:grpSpPr>
        <p:cxnSp>
          <p:nvCxnSpPr>
            <p:cNvPr id="224" name="Elbow Connector 223"/>
            <p:cNvCxnSpPr/>
            <p:nvPr/>
          </p:nvCxnSpPr>
          <p:spPr>
            <a:xfrm flipV="1">
              <a:off x="8123771" y="1461597"/>
              <a:ext cx="1367194" cy="13225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5A5A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9479441" y="1464125"/>
              <a:ext cx="1586554" cy="369333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30" name="Text Box 10"/>
          <p:cNvSpPr txBox="1">
            <a:spLocks noChangeArrowheads="1"/>
          </p:cNvSpPr>
          <p:nvPr/>
        </p:nvSpPr>
        <p:spPr bwMode="auto">
          <a:xfrm>
            <a:off x="9479441" y="3522859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4" name="Text Box 10"/>
          <p:cNvSpPr txBox="1">
            <a:spLocks noChangeArrowheads="1"/>
          </p:cNvSpPr>
          <p:nvPr/>
        </p:nvSpPr>
        <p:spPr bwMode="auto">
          <a:xfrm>
            <a:off x="9493863" y="5109516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378028" y="4722743"/>
            <a:ext cx="4753158" cy="1368367"/>
            <a:chOff x="6378028" y="4722743"/>
            <a:chExt cx="4753158" cy="1368367"/>
          </a:xfrm>
        </p:grpSpPr>
        <p:cxnSp>
          <p:nvCxnSpPr>
            <p:cNvPr id="232" name="Elbow Connector 231"/>
            <p:cNvCxnSpPr/>
            <p:nvPr/>
          </p:nvCxnSpPr>
          <p:spPr>
            <a:xfrm flipV="1">
              <a:off x="6378028" y="4722743"/>
              <a:ext cx="3166460" cy="1368367"/>
            </a:xfrm>
            <a:prstGeom prst="bentConnector3">
              <a:avLst>
                <a:gd name="adj1" fmla="val 77159"/>
              </a:avLst>
            </a:prstGeom>
            <a:ln>
              <a:solidFill>
                <a:srgbClr val="2F5698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4"/>
            <p:cNvSpPr/>
            <p:nvPr/>
          </p:nvSpPr>
          <p:spPr>
            <a:xfrm>
              <a:off x="9544632" y="4724959"/>
              <a:ext cx="1586554" cy="369333"/>
            </a:xfrm>
            <a:prstGeom prst="rect">
              <a:avLst/>
            </a:prstGeom>
            <a:solidFill>
              <a:srgbClr val="2F5698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8023852" y="3132158"/>
            <a:ext cx="3092912" cy="1644160"/>
            <a:chOff x="8023852" y="3132158"/>
            <a:chExt cx="3092912" cy="1644160"/>
          </a:xfrm>
        </p:grpSpPr>
        <p:sp>
          <p:nvSpPr>
            <p:cNvPr id="231" name="Rectangle 230"/>
            <p:cNvSpPr/>
            <p:nvPr/>
          </p:nvSpPr>
          <p:spPr>
            <a:xfrm>
              <a:off x="9530210" y="3138302"/>
              <a:ext cx="1586554" cy="3693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240" name="Elbow Connector 239"/>
            <p:cNvCxnSpPr/>
            <p:nvPr/>
          </p:nvCxnSpPr>
          <p:spPr>
            <a:xfrm rot="5400000" flipH="1" flipV="1">
              <a:off x="7954951" y="3201059"/>
              <a:ext cx="1644160" cy="1506358"/>
            </a:xfrm>
            <a:prstGeom prst="bentConnector3">
              <a:avLst>
                <a:gd name="adj1" fmla="val 78470"/>
              </a:avLst>
            </a:prstGeom>
            <a:ln>
              <a:solidFill>
                <a:srgbClr val="FFC000"/>
              </a:solidFill>
              <a:miter lim="800000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5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75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11" grpId="0" animBg="1"/>
      <p:bldP spid="214" grpId="0"/>
      <p:bldP spid="218" grpId="0"/>
      <p:bldP spid="222" grpId="0"/>
      <p:bldP spid="226" grpId="0"/>
      <p:bldP spid="230" grpId="0"/>
      <p:bldP spid="2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0" y="1288973"/>
            <a:ext cx="12192000" cy="5223038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Sev04"/>
          <p:cNvSpPr/>
          <p:nvPr/>
        </p:nvSpPr>
        <p:spPr>
          <a:xfrm rot="18900000">
            <a:off x="9327958" y="1919639"/>
            <a:ext cx="1612996" cy="16129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333" dirty="0">
              <a:solidFill>
                <a:schemeClr val="accent4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0" name="Sev03"/>
          <p:cNvSpPr/>
          <p:nvPr/>
        </p:nvSpPr>
        <p:spPr>
          <a:xfrm rot="18900000">
            <a:off x="6678191" y="2389439"/>
            <a:ext cx="1612996" cy="16129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333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19" name="Sev02"/>
          <p:cNvSpPr/>
          <p:nvPr/>
        </p:nvSpPr>
        <p:spPr>
          <a:xfrm rot="18900000">
            <a:off x="3962583" y="1919639"/>
            <a:ext cx="1612996" cy="161299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0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7" name="Sev01"/>
          <p:cNvSpPr/>
          <p:nvPr/>
        </p:nvSpPr>
        <p:spPr>
          <a:xfrm rot="18900000">
            <a:off x="1263443" y="2389439"/>
            <a:ext cx="1612996" cy="16129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333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6" name="Round Same Side Corner Rectangle 35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74757" y="4463602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00B0F0"/>
                </a:solidFill>
              </a:rPr>
              <a:t>Lorem</a:t>
            </a:r>
            <a:r>
              <a:rPr lang="es-PE" b="1" dirty="0" smtClean="0">
                <a:solidFill>
                  <a:srgbClr val="00B0F0"/>
                </a:solidFill>
              </a:rPr>
              <a:t> </a:t>
            </a:r>
            <a:r>
              <a:rPr lang="es-PE" b="1" dirty="0" err="1" smtClean="0">
                <a:solidFill>
                  <a:srgbClr val="00B0F0"/>
                </a:solidFill>
              </a:rPr>
              <a:t>Ipsum</a:t>
            </a:r>
            <a:endParaRPr lang="es-PE" b="1" dirty="0" smtClean="0">
              <a:solidFill>
                <a:srgbClr val="00B0F0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75632" y="4418287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ED7D31"/>
                </a:solidFill>
              </a:rPr>
              <a:t>Lorem</a:t>
            </a:r>
            <a:r>
              <a:rPr lang="es-PE" b="1" dirty="0" smtClean="0">
                <a:solidFill>
                  <a:srgbClr val="ED7D31"/>
                </a:solidFill>
              </a:rPr>
              <a:t> </a:t>
            </a:r>
            <a:r>
              <a:rPr lang="es-PE" b="1" dirty="0" err="1" smtClean="0">
                <a:solidFill>
                  <a:srgbClr val="ED7D31"/>
                </a:solidFill>
              </a:rPr>
              <a:t>Ipsum</a:t>
            </a:r>
            <a:endParaRPr lang="es-PE" b="1" dirty="0" smtClean="0">
              <a:solidFill>
                <a:srgbClr val="ED7D31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94976" y="4418287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A5A5A5"/>
                </a:solidFill>
              </a:rPr>
              <a:t>Lorem</a:t>
            </a:r>
            <a:r>
              <a:rPr lang="es-PE" b="1" dirty="0" smtClean="0">
                <a:solidFill>
                  <a:srgbClr val="A5A5A5"/>
                </a:solidFill>
              </a:rPr>
              <a:t> </a:t>
            </a:r>
            <a:r>
              <a:rPr lang="es-PE" b="1" dirty="0" err="1" smtClean="0">
                <a:solidFill>
                  <a:srgbClr val="A5A5A5"/>
                </a:solidFill>
              </a:rPr>
              <a:t>Ipsum</a:t>
            </a:r>
            <a:endParaRPr lang="es-PE" b="1" dirty="0" smtClean="0">
              <a:solidFill>
                <a:srgbClr val="A5A5A5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44744" y="4340773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FFC000"/>
                </a:solidFill>
              </a:rPr>
              <a:t>Lorem</a:t>
            </a:r>
            <a:r>
              <a:rPr lang="es-PE" b="1" dirty="0" smtClean="0">
                <a:solidFill>
                  <a:srgbClr val="FFC000"/>
                </a:solidFill>
              </a:rPr>
              <a:t> </a:t>
            </a:r>
            <a:r>
              <a:rPr lang="es-PE" b="1" dirty="0" err="1" smtClean="0">
                <a:solidFill>
                  <a:srgbClr val="FFC000"/>
                </a:solidFill>
              </a:rPr>
              <a:t>Ipsum</a:t>
            </a:r>
            <a:endParaRPr lang="es-PE" b="1" dirty="0" smtClean="0">
              <a:solidFill>
                <a:srgbClr val="FFC000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62583" y="2136014"/>
            <a:ext cx="1612996" cy="1612996"/>
            <a:chOff x="3962583" y="2136014"/>
            <a:chExt cx="1612996" cy="1612996"/>
          </a:xfrm>
        </p:grpSpPr>
        <p:sp>
          <p:nvSpPr>
            <p:cNvPr id="34" name="Sev02"/>
            <p:cNvSpPr/>
            <p:nvPr/>
          </p:nvSpPr>
          <p:spPr>
            <a:xfrm rot="18900000">
              <a:off x="3962583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80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57" name="Group 72"/>
            <p:cNvGrpSpPr>
              <a:grpSpLocks noChangeAspect="1"/>
            </p:cNvGrpSpPr>
            <p:nvPr/>
          </p:nvGrpSpPr>
          <p:grpSpPr>
            <a:xfrm>
              <a:off x="4365355" y="2557459"/>
              <a:ext cx="774547" cy="731520"/>
              <a:chOff x="5530851" y="1866899"/>
              <a:chExt cx="285750" cy="269875"/>
            </a:xfrm>
            <a:solidFill>
              <a:srgbClr val="ED7D31"/>
            </a:solidFill>
          </p:grpSpPr>
          <p:sp>
            <p:nvSpPr>
              <p:cNvPr id="58" name="Oval 190"/>
              <p:cNvSpPr>
                <a:spLocks noChangeArrowheads="1"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59" name="Freeform 191"/>
              <p:cNvSpPr>
                <a:spLocks noEditPoints="1"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678191" y="2136014"/>
            <a:ext cx="1612996" cy="1612996"/>
            <a:chOff x="6678191" y="2136014"/>
            <a:chExt cx="1612996" cy="1612996"/>
          </a:xfrm>
        </p:grpSpPr>
        <p:sp>
          <p:nvSpPr>
            <p:cNvPr id="38" name="Sev03"/>
            <p:cNvSpPr/>
            <p:nvPr/>
          </p:nvSpPr>
          <p:spPr>
            <a:xfrm rot="18900000">
              <a:off x="6678191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  <a:cs typeface="+mj-cs"/>
              </a:endParaRPr>
            </a:p>
          </p:txBody>
        </p:sp>
        <p:grpSp>
          <p:nvGrpSpPr>
            <p:cNvPr id="60" name="Group 67"/>
            <p:cNvGrpSpPr>
              <a:grpSpLocks noChangeAspect="1"/>
            </p:cNvGrpSpPr>
            <p:nvPr/>
          </p:nvGrpSpPr>
          <p:grpSpPr>
            <a:xfrm>
              <a:off x="7116755" y="2535263"/>
              <a:ext cx="740126" cy="731520"/>
              <a:chOff x="3959226" y="1355724"/>
              <a:chExt cx="273050" cy="269875"/>
            </a:xfrm>
            <a:solidFill>
              <a:srgbClr val="A5A5A5"/>
            </a:solidFill>
          </p:grpSpPr>
          <p:sp>
            <p:nvSpPr>
              <p:cNvPr id="61" name="Freeform 108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62" name="Freeform 109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63" name="Freeform 110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64" name="Freeform 111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327958" y="2136014"/>
            <a:ext cx="1612996" cy="1612996"/>
            <a:chOff x="9327958" y="2136014"/>
            <a:chExt cx="1612996" cy="1612996"/>
          </a:xfrm>
        </p:grpSpPr>
        <p:sp>
          <p:nvSpPr>
            <p:cNvPr id="40" name="Sev04"/>
            <p:cNvSpPr/>
            <p:nvPr/>
          </p:nvSpPr>
          <p:spPr>
            <a:xfrm rot="18900000">
              <a:off x="9327958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65" name="Group 61"/>
            <p:cNvGrpSpPr>
              <a:grpSpLocks noChangeAspect="1"/>
            </p:cNvGrpSpPr>
            <p:nvPr/>
          </p:nvGrpSpPr>
          <p:grpSpPr>
            <a:xfrm>
              <a:off x="9779087" y="2501519"/>
              <a:ext cx="710737" cy="731520"/>
              <a:chOff x="2700338" y="1350961"/>
              <a:chExt cx="271463" cy="279401"/>
            </a:xfrm>
            <a:solidFill>
              <a:srgbClr val="FFC000"/>
            </a:solidFill>
          </p:grpSpPr>
          <p:grpSp>
            <p:nvGrpSpPr>
              <p:cNvPr id="66" name="Group 405"/>
              <p:cNvGrpSpPr/>
              <p:nvPr/>
            </p:nvGrpSpPr>
            <p:grpSpPr>
              <a:xfrm>
                <a:off x="2808288" y="1350961"/>
                <a:ext cx="163513" cy="171450"/>
                <a:chOff x="2808288" y="1350961"/>
                <a:chExt cx="163513" cy="171450"/>
              </a:xfrm>
              <a:grpFill/>
            </p:grpSpPr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2808288" y="1468436"/>
                  <a:ext cx="55563" cy="53975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5" y="17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3"/>
                    </a:cxn>
                    <a:cxn ang="0">
                      <a:pos x="1" y="24"/>
                    </a:cxn>
                    <a:cxn ang="0">
                      <a:pos x="23" y="24"/>
                    </a:cxn>
                    <a:cxn ang="0">
                      <a:pos x="24" y="23"/>
                    </a:cxn>
                    <a:cxn ang="0">
                      <a:pos x="24" y="19"/>
                    </a:cxn>
                    <a:cxn ang="0">
                      <a:pos x="23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24" h="24">
                      <a:moveTo>
                        <a:pt x="6" y="18"/>
                      </a:moveTo>
                      <a:cubicBezTo>
                        <a:pt x="6" y="18"/>
                        <a:pt x="5" y="18"/>
                        <a:pt x="5" y="17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4"/>
                        <a:pt x="1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8"/>
                        <a:pt x="23" y="18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69" name="Freeform 74"/>
                <p:cNvSpPr>
                  <a:spLocks/>
                </p:cNvSpPr>
                <p:nvPr/>
              </p:nvSpPr>
              <p:spPr bwMode="auto">
                <a:xfrm>
                  <a:off x="2881313" y="1385886"/>
                  <a:ext cx="38100" cy="74613"/>
                </a:xfrm>
                <a:custGeom>
                  <a:avLst/>
                  <a:gdLst/>
                  <a:ahLst/>
                  <a:cxnLst>
                    <a:cxn ang="0">
                      <a:pos x="10" y="14"/>
                    </a:cxn>
                    <a:cxn ang="0">
                      <a:pos x="5" y="10"/>
                    </a:cxn>
                    <a:cxn ang="0">
                      <a:pos x="9" y="8"/>
                    </a:cxn>
                    <a:cxn ang="0">
                      <a:pos x="13" y="8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15" y="5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1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4"/>
                    </a:cxn>
                    <a:cxn ang="0">
                      <a:pos x="6" y="4"/>
                    </a:cxn>
                    <a:cxn ang="0">
                      <a:pos x="0" y="11"/>
                    </a:cxn>
                    <a:cxn ang="0">
                      <a:pos x="7" y="18"/>
                    </a:cxn>
                    <a:cxn ang="0">
                      <a:pos x="11" y="22"/>
                    </a:cxn>
                    <a:cxn ang="0">
                      <a:pos x="7" y="25"/>
                    </a:cxn>
                    <a:cxn ang="0">
                      <a:pos x="2" y="24"/>
                    </a:cxn>
                    <a:cxn ang="0">
                      <a:pos x="2" y="24"/>
                    </a:cxn>
                    <a:cxn ang="0">
                      <a:pos x="1" y="24"/>
                    </a:cxn>
                    <a:cxn ang="0">
                      <a:pos x="0" y="26"/>
                    </a:cxn>
                    <a:cxn ang="0">
                      <a:pos x="1" y="27"/>
                    </a:cxn>
                    <a:cxn ang="0">
                      <a:pos x="6" y="29"/>
                    </a:cxn>
                    <a:cxn ang="0">
                      <a:pos x="6" y="29"/>
                    </a:cxn>
                    <a:cxn ang="0">
                      <a:pos x="6" y="32"/>
                    </a:cxn>
                    <a:cxn ang="0">
                      <a:pos x="7" y="33"/>
                    </a:cxn>
                    <a:cxn ang="0">
                      <a:pos x="9" y="33"/>
                    </a:cxn>
                    <a:cxn ang="0">
                      <a:pos x="10" y="32"/>
                    </a:cxn>
                    <a:cxn ang="0">
                      <a:pos x="10" y="29"/>
                    </a:cxn>
                    <a:cxn ang="0">
                      <a:pos x="10" y="29"/>
                    </a:cxn>
                    <a:cxn ang="0">
                      <a:pos x="16" y="22"/>
                    </a:cxn>
                    <a:cxn ang="0">
                      <a:pos x="10" y="14"/>
                    </a:cxn>
                  </a:cxnLst>
                  <a:rect l="0" t="0" r="r" b="b"/>
                  <a:pathLst>
                    <a:path w="16" h="33">
                      <a:moveTo>
                        <a:pt x="10" y="14"/>
                      </a:moveTo>
                      <a:cubicBezTo>
                        <a:pt x="6" y="13"/>
                        <a:pt x="5" y="12"/>
                        <a:pt x="5" y="10"/>
                      </a:cubicBezTo>
                      <a:cubicBezTo>
                        <a:pt x="5" y="9"/>
                        <a:pt x="6" y="8"/>
                        <a:pt x="9" y="8"/>
                      </a:cubicBezTo>
                      <a:cubicBezTo>
                        <a:pt x="11" y="8"/>
                        <a:pt x="13" y="8"/>
                        <a:pt x="13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4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ubicBezTo>
                        <a:pt x="13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5"/>
                        <a:pt x="0" y="7"/>
                        <a:pt x="0" y="11"/>
                      </a:cubicBezTo>
                      <a:cubicBezTo>
                        <a:pt x="0" y="15"/>
                        <a:pt x="4" y="17"/>
                        <a:pt x="7" y="18"/>
                      </a:cubicBezTo>
                      <a:cubicBezTo>
                        <a:pt x="10" y="19"/>
                        <a:pt x="11" y="20"/>
                        <a:pt x="11" y="22"/>
                      </a:cubicBezTo>
                      <a:cubicBezTo>
                        <a:pt x="11" y="24"/>
                        <a:pt x="10" y="25"/>
                        <a:pt x="7" y="25"/>
                      </a:cubicBezTo>
                      <a:cubicBezTo>
                        <a:pt x="5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1" y="27"/>
                      </a:cubicBezTo>
                      <a:cubicBezTo>
                        <a:pt x="2" y="28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2"/>
                        <a:pt x="7" y="33"/>
                        <a:pt x="7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3"/>
                        <a:pt x="10" y="32"/>
                        <a:pt x="10" y="32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4" y="28"/>
                        <a:pt x="16" y="25"/>
                        <a:pt x="16" y="22"/>
                      </a:cubicBezTo>
                      <a:cubicBezTo>
                        <a:pt x="16" y="18"/>
                        <a:pt x="14" y="16"/>
                        <a:pt x="10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70" name="Freeform 75"/>
                <p:cNvSpPr>
                  <a:spLocks noEditPoints="1"/>
                </p:cNvSpPr>
                <p:nvPr/>
              </p:nvSpPr>
              <p:spPr bwMode="auto">
                <a:xfrm>
                  <a:off x="2828926" y="1350961"/>
                  <a:ext cx="142875" cy="144463"/>
                </a:xfrm>
                <a:custGeom>
                  <a:avLst/>
                  <a:gdLst/>
                  <a:ahLst/>
                  <a:cxnLst>
                    <a:cxn ang="0">
                      <a:pos x="31" y="55"/>
                    </a:cxn>
                    <a:cxn ang="0">
                      <a:pos x="7" y="31"/>
                    </a:cxn>
                    <a:cxn ang="0">
                      <a:pos x="31" y="7"/>
                    </a:cxn>
                    <a:cxn ang="0">
                      <a:pos x="55" y="31"/>
                    </a:cxn>
                    <a:cxn ang="0">
                      <a:pos x="31" y="55"/>
                    </a:cxn>
                    <a:cxn ang="0">
                      <a:pos x="31" y="0"/>
                    </a:cxn>
                    <a:cxn ang="0">
                      <a:pos x="0" y="31"/>
                    </a:cxn>
                    <a:cxn ang="0">
                      <a:pos x="31" y="63"/>
                    </a:cxn>
                    <a:cxn ang="0">
                      <a:pos x="62" y="31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62" h="63">
                      <a:moveTo>
                        <a:pt x="31" y="55"/>
                      </a:moveTo>
                      <a:cubicBezTo>
                        <a:pt x="18" y="55"/>
                        <a:pt x="7" y="45"/>
                        <a:pt x="7" y="31"/>
                      </a:cubicBezTo>
                      <a:cubicBezTo>
                        <a:pt x="7" y="18"/>
                        <a:pt x="18" y="7"/>
                        <a:pt x="31" y="7"/>
                      </a:cubicBezTo>
                      <a:cubicBezTo>
                        <a:pt x="44" y="7"/>
                        <a:pt x="55" y="18"/>
                        <a:pt x="55" y="31"/>
                      </a:cubicBezTo>
                      <a:cubicBezTo>
                        <a:pt x="55" y="45"/>
                        <a:pt x="44" y="55"/>
                        <a:pt x="31" y="55"/>
                      </a:cubicBezTo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9"/>
                        <a:pt x="14" y="63"/>
                        <a:pt x="31" y="63"/>
                      </a:cubicBezTo>
                      <a:cubicBezTo>
                        <a:pt x="48" y="63"/>
                        <a:pt x="62" y="49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</p:grpSp>
          <p:sp>
            <p:nvSpPr>
              <p:cNvPr id="67" name="Freeform 76"/>
              <p:cNvSpPr>
                <a:spLocks/>
              </p:cNvSpPr>
              <p:nvPr/>
            </p:nvSpPr>
            <p:spPr bwMode="auto">
              <a:xfrm>
                <a:off x="2700338" y="1406524"/>
                <a:ext cx="225425" cy="223838"/>
              </a:xfrm>
              <a:custGeom>
                <a:avLst/>
                <a:gdLst/>
                <a:ahLst/>
                <a:cxnLst>
                  <a:cxn ang="0">
                    <a:pos x="90" y="47"/>
                  </a:cxn>
                  <a:cxn ang="0">
                    <a:pos x="88" y="49"/>
                  </a:cxn>
                  <a:cxn ang="0">
                    <a:pos x="88" y="53"/>
                  </a:cxn>
                  <a:cxn ang="0">
                    <a:pos x="49" y="89"/>
                  </a:cxn>
                  <a:cxn ang="0">
                    <a:pos x="9" y="49"/>
                  </a:cxn>
                  <a:cxn ang="0">
                    <a:pos x="19" y="23"/>
                  </a:cxn>
                  <a:cxn ang="0">
                    <a:pos x="47" y="9"/>
                  </a:cxn>
                  <a:cxn ang="0">
                    <a:pos x="48" y="9"/>
                  </a:cxn>
                  <a:cxn ang="0">
                    <a:pos x="49" y="1"/>
                  </a:cxn>
                  <a:cxn ang="0">
                    <a:pos x="48" y="0"/>
                  </a:cxn>
                  <a:cxn ang="0">
                    <a:pos x="12" y="16"/>
                  </a:cxn>
                  <a:cxn ang="0">
                    <a:pos x="0" y="49"/>
                  </a:cxn>
                  <a:cxn ang="0">
                    <a:pos x="49" y="98"/>
                  </a:cxn>
                  <a:cxn ang="0">
                    <a:pos x="98" y="53"/>
                  </a:cxn>
                  <a:cxn ang="0">
                    <a:pos x="98" y="49"/>
                  </a:cxn>
                  <a:cxn ang="0">
                    <a:pos x="98" y="47"/>
                  </a:cxn>
                  <a:cxn ang="0">
                    <a:pos x="97" y="45"/>
                  </a:cxn>
                  <a:cxn ang="0">
                    <a:pos x="90" y="47"/>
                  </a:cxn>
                </a:cxnLst>
                <a:rect l="0" t="0" r="r" b="b"/>
                <a:pathLst>
                  <a:path w="98" h="98">
                    <a:moveTo>
                      <a:pt x="90" y="47"/>
                    </a:moveTo>
                    <a:cubicBezTo>
                      <a:pt x="88" y="47"/>
                      <a:pt x="88" y="48"/>
                      <a:pt x="88" y="49"/>
                    </a:cubicBezTo>
                    <a:cubicBezTo>
                      <a:pt x="88" y="51"/>
                      <a:pt x="88" y="52"/>
                      <a:pt x="88" y="53"/>
                    </a:cubicBezTo>
                    <a:cubicBezTo>
                      <a:pt x="86" y="73"/>
                      <a:pt x="69" y="89"/>
                      <a:pt x="49" y="89"/>
                    </a:cubicBezTo>
                    <a:cubicBezTo>
                      <a:pt x="27" y="89"/>
                      <a:pt x="9" y="71"/>
                      <a:pt x="9" y="49"/>
                    </a:cubicBezTo>
                    <a:cubicBezTo>
                      <a:pt x="9" y="39"/>
                      <a:pt x="13" y="30"/>
                      <a:pt x="19" y="23"/>
                    </a:cubicBezTo>
                    <a:cubicBezTo>
                      <a:pt x="26" y="15"/>
                      <a:pt x="36" y="10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6"/>
                      <a:pt x="48" y="4"/>
                      <a:pt x="49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34" y="0"/>
                      <a:pt x="21" y="6"/>
                      <a:pt x="12" y="16"/>
                    </a:cubicBezTo>
                    <a:cubicBezTo>
                      <a:pt x="4" y="25"/>
                      <a:pt x="0" y="37"/>
                      <a:pt x="0" y="49"/>
                    </a:cubicBezTo>
                    <a:cubicBezTo>
                      <a:pt x="0" y="76"/>
                      <a:pt x="22" y="98"/>
                      <a:pt x="49" y="98"/>
                    </a:cubicBezTo>
                    <a:cubicBezTo>
                      <a:pt x="74" y="98"/>
                      <a:pt x="96" y="78"/>
                      <a:pt x="98" y="53"/>
                    </a:cubicBezTo>
                    <a:cubicBezTo>
                      <a:pt x="98" y="52"/>
                      <a:pt x="98" y="51"/>
                      <a:pt x="98" y="49"/>
                    </a:cubicBezTo>
                    <a:cubicBezTo>
                      <a:pt x="98" y="48"/>
                      <a:pt x="98" y="47"/>
                      <a:pt x="98" y="47"/>
                    </a:cubicBezTo>
                    <a:cubicBezTo>
                      <a:pt x="98" y="46"/>
                      <a:pt x="98" y="45"/>
                      <a:pt x="97" y="45"/>
                    </a:cubicBezTo>
                    <a:cubicBezTo>
                      <a:pt x="94" y="46"/>
                      <a:pt x="93" y="46"/>
                      <a:pt x="90" y="4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263443" y="2136014"/>
            <a:ext cx="1612996" cy="1612996"/>
            <a:chOff x="1263443" y="2136014"/>
            <a:chExt cx="1612996" cy="1612996"/>
          </a:xfrm>
        </p:grpSpPr>
        <p:sp>
          <p:nvSpPr>
            <p:cNvPr id="29" name="Sev01"/>
            <p:cNvSpPr/>
            <p:nvPr/>
          </p:nvSpPr>
          <p:spPr>
            <a:xfrm rot="18900000">
              <a:off x="1263443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71" name="Group 75"/>
            <p:cNvGrpSpPr>
              <a:grpSpLocks noChangeAspect="1"/>
            </p:cNvGrpSpPr>
            <p:nvPr/>
          </p:nvGrpSpPr>
          <p:grpSpPr>
            <a:xfrm>
              <a:off x="1778688" y="2591201"/>
              <a:ext cx="582506" cy="731520"/>
              <a:chOff x="6743700" y="2347912"/>
              <a:chExt cx="273050" cy="342900"/>
            </a:xfrm>
            <a:solidFill>
              <a:srgbClr val="00B0F0"/>
            </a:solidFill>
            <a:effectLst/>
          </p:grpSpPr>
          <p:sp>
            <p:nvSpPr>
              <p:cNvPr id="72" name="Freeform 268"/>
              <p:cNvSpPr>
                <a:spLocks noEditPoints="1"/>
              </p:cNvSpPr>
              <p:nvPr/>
            </p:nvSpPr>
            <p:spPr bwMode="auto">
              <a:xfrm>
                <a:off x="6743700" y="2347912"/>
                <a:ext cx="273050" cy="342900"/>
              </a:xfrm>
              <a:custGeom>
                <a:avLst/>
                <a:gdLst/>
                <a:ahLst/>
                <a:cxnLst>
                  <a:cxn ang="0">
                    <a:pos x="17" y="57"/>
                  </a:cxn>
                  <a:cxn ang="0">
                    <a:pos x="59" y="15"/>
                  </a:cxn>
                  <a:cxn ang="0">
                    <a:pos x="102" y="57"/>
                  </a:cxn>
                  <a:cxn ang="0">
                    <a:pos x="89" y="89"/>
                  </a:cxn>
                  <a:cxn ang="0">
                    <a:pos x="87" y="89"/>
                  </a:cxn>
                  <a:cxn ang="0">
                    <a:pos x="80" y="66"/>
                  </a:cxn>
                  <a:cxn ang="0">
                    <a:pos x="73" y="62"/>
                  </a:cxn>
                  <a:cxn ang="0">
                    <a:pos x="71" y="62"/>
                  </a:cxn>
                  <a:cxn ang="0">
                    <a:pos x="45" y="62"/>
                  </a:cxn>
                  <a:cxn ang="0">
                    <a:pos x="39" y="66"/>
                  </a:cxn>
                  <a:cxn ang="0">
                    <a:pos x="32" y="88"/>
                  </a:cxn>
                  <a:cxn ang="0">
                    <a:pos x="30" y="89"/>
                  </a:cxn>
                  <a:cxn ang="0">
                    <a:pos x="17" y="57"/>
                  </a:cxn>
                  <a:cxn ang="0">
                    <a:pos x="55" y="70"/>
                  </a:cxn>
                  <a:cxn ang="0">
                    <a:pos x="56" y="69"/>
                  </a:cxn>
                  <a:cxn ang="0">
                    <a:pos x="63" y="69"/>
                  </a:cxn>
                  <a:cxn ang="0">
                    <a:pos x="64" y="70"/>
                  </a:cxn>
                  <a:cxn ang="0">
                    <a:pos x="64" y="74"/>
                  </a:cxn>
                  <a:cxn ang="0">
                    <a:pos x="68" y="89"/>
                  </a:cxn>
                  <a:cxn ang="0">
                    <a:pos x="67" y="91"/>
                  </a:cxn>
                  <a:cxn ang="0">
                    <a:pos x="61" y="97"/>
                  </a:cxn>
                  <a:cxn ang="0">
                    <a:pos x="59" y="97"/>
                  </a:cxn>
                  <a:cxn ang="0">
                    <a:pos x="53" y="91"/>
                  </a:cxn>
                  <a:cxn ang="0">
                    <a:pos x="52" y="89"/>
                  </a:cxn>
                  <a:cxn ang="0">
                    <a:pos x="55" y="74"/>
                  </a:cxn>
                  <a:cxn ang="0">
                    <a:pos x="55" y="70"/>
                  </a:cxn>
                  <a:cxn ang="0">
                    <a:pos x="59" y="0"/>
                  </a:cxn>
                  <a:cxn ang="0">
                    <a:pos x="0" y="59"/>
                  </a:cxn>
                  <a:cxn ang="0">
                    <a:pos x="59" y="149"/>
                  </a:cxn>
                  <a:cxn ang="0">
                    <a:pos x="119" y="59"/>
                  </a:cxn>
                  <a:cxn ang="0">
                    <a:pos x="59" y="0"/>
                  </a:cxn>
                </a:cxnLst>
                <a:rect l="0" t="0" r="r" b="b"/>
                <a:pathLst>
                  <a:path w="119" h="149">
                    <a:moveTo>
                      <a:pt x="17" y="57"/>
                    </a:moveTo>
                    <a:cubicBezTo>
                      <a:pt x="17" y="34"/>
                      <a:pt x="36" y="15"/>
                      <a:pt x="59" y="15"/>
                    </a:cubicBezTo>
                    <a:cubicBezTo>
                      <a:pt x="83" y="15"/>
                      <a:pt x="102" y="34"/>
                      <a:pt x="102" y="57"/>
                    </a:cubicBezTo>
                    <a:cubicBezTo>
                      <a:pt x="102" y="70"/>
                      <a:pt x="97" y="81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79" y="64"/>
                      <a:pt x="76" y="62"/>
                      <a:pt x="73" y="62"/>
                    </a:cubicBezTo>
                    <a:cubicBezTo>
                      <a:pt x="72" y="62"/>
                      <a:pt x="72" y="62"/>
                      <a:pt x="71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2" y="62"/>
                      <a:pt x="40" y="64"/>
                      <a:pt x="39" y="66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9"/>
                      <a:pt x="30" y="89"/>
                      <a:pt x="30" y="89"/>
                    </a:cubicBezTo>
                    <a:cubicBezTo>
                      <a:pt x="22" y="81"/>
                      <a:pt x="17" y="70"/>
                      <a:pt x="17" y="57"/>
                    </a:cubicBezTo>
                    <a:moveTo>
                      <a:pt x="55" y="70"/>
                    </a:moveTo>
                    <a:cubicBezTo>
                      <a:pt x="55" y="69"/>
                      <a:pt x="55" y="69"/>
                      <a:pt x="56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5" y="69"/>
                      <a:pt x="64" y="70"/>
                    </a:cubicBezTo>
                    <a:cubicBezTo>
                      <a:pt x="64" y="70"/>
                      <a:pt x="64" y="73"/>
                      <a:pt x="64" y="74"/>
                    </a:cubicBezTo>
                    <a:cubicBezTo>
                      <a:pt x="65" y="77"/>
                      <a:pt x="68" y="89"/>
                      <a:pt x="68" y="89"/>
                    </a:cubicBezTo>
                    <a:cubicBezTo>
                      <a:pt x="68" y="90"/>
                      <a:pt x="67" y="91"/>
                      <a:pt x="67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2" y="90"/>
                      <a:pt x="52" y="89"/>
                    </a:cubicBezTo>
                    <a:cubicBezTo>
                      <a:pt x="52" y="89"/>
                      <a:pt x="54" y="77"/>
                      <a:pt x="55" y="74"/>
                    </a:cubicBezTo>
                    <a:cubicBezTo>
                      <a:pt x="55" y="73"/>
                      <a:pt x="55" y="70"/>
                      <a:pt x="55" y="70"/>
                    </a:cubicBezTo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92"/>
                      <a:pt x="53" y="149"/>
                      <a:pt x="59" y="149"/>
                    </a:cubicBezTo>
                    <a:cubicBezTo>
                      <a:pt x="66" y="149"/>
                      <a:pt x="119" y="92"/>
                      <a:pt x="119" y="59"/>
                    </a:cubicBezTo>
                    <a:cubicBezTo>
                      <a:pt x="119" y="26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73" name="Oval 269"/>
              <p:cNvSpPr>
                <a:spLocks noChangeArrowheads="1"/>
              </p:cNvSpPr>
              <p:nvPr/>
            </p:nvSpPr>
            <p:spPr bwMode="auto">
              <a:xfrm>
                <a:off x="6838950" y="2401887"/>
                <a:ext cx="80962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669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20" grpId="0" animBg="1"/>
      <p:bldP spid="19" grpId="0" animBg="1"/>
      <p:bldP spid="17" grpId="0" animBg="1"/>
      <p:bldP spid="46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Elbow Connector 9"/>
          <p:cNvCxnSpPr>
            <a:stCxn id="45" idx="6"/>
          </p:cNvCxnSpPr>
          <p:nvPr/>
        </p:nvCxnSpPr>
        <p:spPr>
          <a:xfrm>
            <a:off x="3044410" y="1817845"/>
            <a:ext cx="4467336" cy="1012047"/>
          </a:xfrm>
          <a:prstGeom prst="bentConnector3">
            <a:avLst>
              <a:gd name="adj1" fmla="val 86966"/>
            </a:avLst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0" idx="6"/>
          </p:cNvCxnSpPr>
          <p:nvPr/>
        </p:nvCxnSpPr>
        <p:spPr>
          <a:xfrm>
            <a:off x="5686849" y="2731460"/>
            <a:ext cx="1824898" cy="421474"/>
          </a:xfrm>
          <a:prstGeom prst="bentConnector3">
            <a:avLst>
              <a:gd name="adj1" fmla="val 50000"/>
            </a:avLst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3" idx="6"/>
          </p:cNvCxnSpPr>
          <p:nvPr/>
        </p:nvCxnSpPr>
        <p:spPr>
          <a:xfrm flipV="1">
            <a:off x="6245237" y="4411151"/>
            <a:ext cx="1241515" cy="717928"/>
          </a:xfrm>
          <a:prstGeom prst="bentConnector3">
            <a:avLst>
              <a:gd name="adj1" fmla="val 50000"/>
            </a:avLst>
          </a:prstGeom>
          <a:ln>
            <a:solidFill>
              <a:srgbClr val="38572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960264" y="4042927"/>
            <a:ext cx="3551483" cy="711937"/>
          </a:xfrm>
          <a:prstGeom prst="bentConnector3">
            <a:avLst>
              <a:gd name="adj1" fmla="val 31939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488479" y="1757950"/>
            <a:ext cx="4635670" cy="4206240"/>
            <a:chOff x="521002" y="1609116"/>
            <a:chExt cx="3429000" cy="311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521002" y="1609116"/>
              <a:ext cx="3429000" cy="311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1310" y="1955649"/>
              <a:ext cx="2990088" cy="184670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Elbow Connector 63"/>
          <p:cNvCxnSpPr>
            <a:stCxn id="61" idx="6"/>
          </p:cNvCxnSpPr>
          <p:nvPr/>
        </p:nvCxnSpPr>
        <p:spPr>
          <a:xfrm flipV="1">
            <a:off x="1426787" y="3612358"/>
            <a:ext cx="6059965" cy="298975"/>
          </a:xfrm>
          <a:prstGeom prst="bentConnector3">
            <a:avLst>
              <a:gd name="adj1" fmla="val 50000"/>
            </a:avLst>
          </a:prstGeom>
          <a:ln>
            <a:solidFill>
              <a:srgbClr val="A5A5A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3" name="Round Same Side Corner Rectangle 4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113077" y="1352178"/>
            <a:ext cx="931333" cy="931333"/>
          </a:xfrm>
          <a:prstGeom prst="ellips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00B0F0"/>
                </a:solidFill>
              </a:rPr>
              <a:t>01</a:t>
            </a:r>
            <a:endParaRPr lang="es-PE" sz="3733" b="1" dirty="0">
              <a:solidFill>
                <a:srgbClr val="00B0F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9588" y="1757950"/>
            <a:ext cx="2482851" cy="1307887"/>
            <a:chOff x="1879600" y="3087314"/>
            <a:chExt cx="3098800" cy="1097664"/>
          </a:xfrm>
        </p:grpSpPr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0" name="Oval 59"/>
          <p:cNvSpPr/>
          <p:nvPr/>
        </p:nvSpPr>
        <p:spPr bwMode="auto">
          <a:xfrm>
            <a:off x="4755516" y="2265793"/>
            <a:ext cx="931333" cy="931333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ED7D31"/>
                </a:solidFill>
              </a:rPr>
              <a:t>02</a:t>
            </a:r>
            <a:endParaRPr lang="es-PE" sz="3733" b="1" dirty="0">
              <a:solidFill>
                <a:srgbClr val="ED7D31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95454" y="3445666"/>
            <a:ext cx="931333" cy="931333"/>
          </a:xfrm>
          <a:prstGeom prst="ellips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A5A5A5"/>
                </a:solidFill>
              </a:rPr>
              <a:t>03</a:t>
            </a:r>
            <a:endParaRPr lang="es-PE" sz="3733" b="1" dirty="0">
              <a:solidFill>
                <a:srgbClr val="A5A5A5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25499" y="4282266"/>
            <a:ext cx="931333" cy="931333"/>
          </a:xfrm>
          <a:prstGeom prst="ellips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FFC000"/>
                </a:solidFill>
              </a:rPr>
              <a:t>04</a:t>
            </a:r>
            <a:endParaRPr lang="es-PE" sz="3733" b="1" dirty="0">
              <a:solidFill>
                <a:srgbClr val="FFC000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313904" y="4663412"/>
            <a:ext cx="931333" cy="931333"/>
          </a:xfrm>
          <a:prstGeom prst="ellipse">
            <a:avLst/>
          </a:prstGeom>
          <a:noFill/>
          <a:ln w="19050">
            <a:solidFill>
              <a:srgbClr val="385723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385723"/>
                </a:solidFill>
              </a:rPr>
              <a:t>05</a:t>
            </a:r>
            <a:endParaRPr lang="es-PE" sz="3733" b="1" dirty="0">
              <a:solidFill>
                <a:srgbClr val="385723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270321" y="5334277"/>
            <a:ext cx="2482851" cy="1307887"/>
            <a:chOff x="1879600" y="3087314"/>
            <a:chExt cx="3098800" cy="1097664"/>
          </a:xfrm>
        </p:grpSpPr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385723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003998" y="5331784"/>
            <a:ext cx="2482851" cy="1307887"/>
            <a:chOff x="1879600" y="3087314"/>
            <a:chExt cx="3098800" cy="1097664"/>
          </a:xfrm>
        </p:grpSpPr>
        <p:sp>
          <p:nvSpPr>
            <p:cNvPr id="74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577197" y="2512310"/>
            <a:ext cx="2482851" cy="1307887"/>
            <a:chOff x="1879600" y="3087314"/>
            <a:chExt cx="3098800" cy="1097664"/>
          </a:xfrm>
        </p:grpSpPr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5362" y="4557787"/>
            <a:ext cx="2482851" cy="1307887"/>
            <a:chOff x="1879600" y="3087314"/>
            <a:chExt cx="3098800" cy="1097664"/>
          </a:xfrm>
        </p:grpSpPr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6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267451" y="4157558"/>
            <a:ext cx="1238251" cy="2702983"/>
            <a:chOff x="4700588" y="3125788"/>
            <a:chExt cx="928688" cy="2027237"/>
          </a:xfrm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4700588" y="3244850"/>
              <a:ext cx="673100" cy="1908175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0" y="507"/>
                </a:cxn>
                <a:cxn ang="0">
                  <a:pos x="74" y="507"/>
                </a:cxn>
                <a:cxn ang="0">
                  <a:pos x="74" y="179"/>
                </a:cxn>
                <a:cxn ang="0">
                  <a:pos x="179" y="75"/>
                </a:cxn>
                <a:cxn ang="0">
                  <a:pos x="179" y="0"/>
                </a:cxn>
                <a:cxn ang="0">
                  <a:pos x="0" y="179"/>
                </a:cxn>
              </a:cxnLst>
              <a:rect l="0" t="0" r="r" b="b"/>
              <a:pathLst>
                <a:path w="179" h="507">
                  <a:moveTo>
                    <a:pt x="0" y="179"/>
                  </a:moveTo>
                  <a:cubicBezTo>
                    <a:pt x="0" y="507"/>
                    <a:pt x="0" y="507"/>
                    <a:pt x="0" y="507"/>
                  </a:cubicBezTo>
                  <a:cubicBezTo>
                    <a:pt x="74" y="507"/>
                    <a:pt x="74" y="507"/>
                    <a:pt x="74" y="507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4" y="122"/>
                    <a:pt x="121" y="75"/>
                    <a:pt x="179" y="75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373688" y="3125788"/>
              <a:ext cx="255588" cy="508000"/>
            </a:xfrm>
            <a:custGeom>
              <a:avLst/>
              <a:gdLst/>
              <a:ahLst/>
              <a:cxnLst>
                <a:cxn ang="0">
                  <a:pos x="0" y="320"/>
                </a:cxn>
                <a:cxn ang="0">
                  <a:pos x="161" y="161"/>
                </a:cxn>
                <a:cxn ang="0">
                  <a:pos x="0" y="0"/>
                </a:cxn>
                <a:cxn ang="0">
                  <a:pos x="0" y="320"/>
                </a:cxn>
              </a:cxnLst>
              <a:rect l="0" t="0" r="r" b="b"/>
              <a:pathLst>
                <a:path w="161" h="320">
                  <a:moveTo>
                    <a:pt x="0" y="320"/>
                  </a:moveTo>
                  <a:lnTo>
                    <a:pt x="161" y="161"/>
                  </a:lnTo>
                  <a:lnTo>
                    <a:pt x="0" y="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5319713" y="3365500"/>
              <a:ext cx="53975" cy="460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"/>
                </a:cxn>
                <a:cxn ang="0">
                  <a:pos x="0" y="12"/>
                </a:cxn>
                <a:cxn ang="0">
                  <a:pos x="14" y="11"/>
                </a:cxn>
                <a:cxn ang="0">
                  <a:pos x="14" y="0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5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1"/>
                    <a:pt x="9" y="11"/>
                    <a:pt x="14" y="1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4816475" y="4911725"/>
              <a:ext cx="44450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4816475" y="4532313"/>
              <a:ext cx="44450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4816475" y="4156075"/>
              <a:ext cx="44450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5" name="Freeform 31"/>
            <p:cNvSpPr>
              <a:spLocks/>
            </p:cNvSpPr>
            <p:nvPr/>
          </p:nvSpPr>
          <p:spPr bwMode="auto">
            <a:xfrm>
              <a:off x="4816475" y="3783013"/>
              <a:ext cx="60325" cy="166688"/>
            </a:xfrm>
            <a:custGeom>
              <a:avLst/>
              <a:gdLst/>
              <a:ahLst/>
              <a:cxnLst>
                <a:cxn ang="0">
                  <a:pos x="12" y="44"/>
                </a:cxn>
                <a:cxn ang="0">
                  <a:pos x="16" y="1"/>
                </a:cxn>
                <a:cxn ang="0">
                  <a:pos x="5" y="0"/>
                </a:cxn>
                <a:cxn ang="0">
                  <a:pos x="1" y="42"/>
                </a:cxn>
                <a:cxn ang="0">
                  <a:pos x="12" y="44"/>
                </a:cxn>
              </a:cxnLst>
              <a:rect l="0" t="0" r="r" b="b"/>
              <a:pathLst>
                <a:path w="16" h="44">
                  <a:moveTo>
                    <a:pt x="12" y="44"/>
                  </a:moveTo>
                  <a:cubicBezTo>
                    <a:pt x="11" y="29"/>
                    <a:pt x="13" y="15"/>
                    <a:pt x="1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4"/>
                    <a:pt x="0" y="28"/>
                    <a:pt x="1" y="42"/>
                  </a:cubicBezTo>
                  <a:lnTo>
                    <a:pt x="12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2685" y="3348991"/>
            <a:ext cx="3071284" cy="3511549"/>
            <a:chOff x="4037013" y="2519363"/>
            <a:chExt cx="2303463" cy="2633662"/>
          </a:xfrm>
        </p:grpSpPr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4037013" y="2647950"/>
              <a:ext cx="2047875" cy="2505075"/>
            </a:xfrm>
            <a:custGeom>
              <a:avLst/>
              <a:gdLst/>
              <a:ahLst/>
              <a:cxnLst>
                <a:cxn ang="0">
                  <a:pos x="403" y="0"/>
                </a:cxn>
                <a:cxn ang="0">
                  <a:pos x="403" y="0"/>
                </a:cxn>
                <a:cxn ang="0">
                  <a:pos x="0" y="404"/>
                </a:cxn>
                <a:cxn ang="0">
                  <a:pos x="0" y="666"/>
                </a:cxn>
                <a:cxn ang="0">
                  <a:pos x="74" y="666"/>
                </a:cxn>
                <a:cxn ang="0">
                  <a:pos x="74" y="404"/>
                </a:cxn>
                <a:cxn ang="0">
                  <a:pos x="405" y="74"/>
                </a:cxn>
                <a:cxn ang="0">
                  <a:pos x="544" y="74"/>
                </a:cxn>
                <a:cxn ang="0">
                  <a:pos x="544" y="0"/>
                </a:cxn>
                <a:cxn ang="0">
                  <a:pos x="403" y="0"/>
                </a:cxn>
              </a:cxnLst>
              <a:rect l="0" t="0" r="r" b="b"/>
              <a:pathLst>
                <a:path w="544" h="666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180" y="1"/>
                    <a:pt x="0" y="182"/>
                    <a:pt x="0" y="404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74" y="666"/>
                    <a:pt x="74" y="666"/>
                    <a:pt x="74" y="666"/>
                  </a:cubicBezTo>
                  <a:cubicBezTo>
                    <a:pt x="74" y="404"/>
                    <a:pt x="74" y="404"/>
                    <a:pt x="74" y="404"/>
                  </a:cubicBezTo>
                  <a:cubicBezTo>
                    <a:pt x="74" y="222"/>
                    <a:pt x="223" y="74"/>
                    <a:pt x="405" y="74"/>
                  </a:cubicBezTo>
                  <a:cubicBezTo>
                    <a:pt x="544" y="74"/>
                    <a:pt x="544" y="74"/>
                    <a:pt x="544" y="74"/>
                  </a:cubicBezTo>
                  <a:cubicBezTo>
                    <a:pt x="544" y="0"/>
                    <a:pt x="544" y="0"/>
                    <a:pt x="544" y="0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rgbClr val="ED7D3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084888" y="2519363"/>
              <a:ext cx="255588" cy="508000"/>
            </a:xfrm>
            <a:custGeom>
              <a:avLst/>
              <a:gdLst/>
              <a:ahLst/>
              <a:cxnLst>
                <a:cxn ang="0">
                  <a:pos x="0" y="320"/>
                </a:cxn>
                <a:cxn ang="0">
                  <a:pos x="161" y="159"/>
                </a:cxn>
                <a:cxn ang="0">
                  <a:pos x="0" y="0"/>
                </a:cxn>
                <a:cxn ang="0">
                  <a:pos x="0" y="320"/>
                </a:cxn>
              </a:cxnLst>
              <a:rect l="0" t="0" r="r" b="b"/>
              <a:pathLst>
                <a:path w="161" h="320">
                  <a:moveTo>
                    <a:pt x="0" y="320"/>
                  </a:moveTo>
                  <a:lnTo>
                    <a:pt x="161" y="159"/>
                  </a:lnTo>
                  <a:lnTo>
                    <a:pt x="0" y="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ED7D3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4830763" y="2895600"/>
              <a:ext cx="161925" cy="109538"/>
            </a:xfrm>
            <a:custGeom>
              <a:avLst/>
              <a:gdLst/>
              <a:ahLst/>
              <a:cxnLst>
                <a:cxn ang="0">
                  <a:pos x="5" y="29"/>
                </a:cxn>
                <a:cxn ang="0">
                  <a:pos x="43" y="10"/>
                </a:cxn>
                <a:cxn ang="0">
                  <a:pos x="37" y="0"/>
                </a:cxn>
                <a:cxn ang="0">
                  <a:pos x="0" y="20"/>
                </a:cxn>
                <a:cxn ang="0">
                  <a:pos x="5" y="29"/>
                </a:cxn>
              </a:cxnLst>
              <a:rect l="0" t="0" r="r" b="b"/>
              <a:pathLst>
                <a:path w="43" h="29">
                  <a:moveTo>
                    <a:pt x="5" y="29"/>
                  </a:moveTo>
                  <a:cubicBezTo>
                    <a:pt x="17" y="22"/>
                    <a:pt x="30" y="16"/>
                    <a:pt x="43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5" y="6"/>
                    <a:pt x="12" y="12"/>
                    <a:pt x="0" y="20"/>
                  </a:cubicBezTo>
                  <a:lnTo>
                    <a:pt x="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auto">
            <a:xfrm>
              <a:off x="5203825" y="2779713"/>
              <a:ext cx="161925" cy="74613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43" y="11"/>
                </a:cxn>
                <a:cxn ang="0">
                  <a:pos x="41" y="0"/>
                </a:cxn>
                <a:cxn ang="0">
                  <a:pos x="0" y="9"/>
                </a:cxn>
                <a:cxn ang="0">
                  <a:pos x="2" y="20"/>
                </a:cxn>
              </a:cxnLst>
              <a:rect l="0" t="0" r="r" b="b"/>
              <a:pathLst>
                <a:path w="43" h="20">
                  <a:moveTo>
                    <a:pt x="2" y="20"/>
                  </a:moveTo>
                  <a:cubicBezTo>
                    <a:pt x="15" y="16"/>
                    <a:pt x="29" y="13"/>
                    <a:pt x="43" y="1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7" y="2"/>
                    <a:pt x="13" y="5"/>
                    <a:pt x="0" y="9"/>
                  </a:cubicBezTo>
                  <a:lnTo>
                    <a:pt x="2" y="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2" name="Rectangle 38"/>
            <p:cNvSpPr>
              <a:spLocks noChangeArrowheads="1"/>
            </p:cNvSpPr>
            <p:nvPr/>
          </p:nvSpPr>
          <p:spPr bwMode="auto">
            <a:xfrm>
              <a:off x="5583238" y="2763838"/>
              <a:ext cx="161925" cy="41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3" name="Rectangle 39"/>
            <p:cNvSpPr>
              <a:spLocks noChangeArrowheads="1"/>
            </p:cNvSpPr>
            <p:nvPr/>
          </p:nvSpPr>
          <p:spPr bwMode="auto">
            <a:xfrm>
              <a:off x="5964238" y="2763838"/>
              <a:ext cx="120650" cy="41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auto">
            <a:xfrm>
              <a:off x="4527550" y="3109913"/>
              <a:ext cx="142875" cy="139700"/>
            </a:xfrm>
            <a:custGeom>
              <a:avLst/>
              <a:gdLst/>
              <a:ahLst/>
              <a:cxnLst>
                <a:cxn ang="0">
                  <a:pos x="8" y="37"/>
                </a:cxn>
                <a:cxn ang="0">
                  <a:pos x="38" y="8"/>
                </a:cxn>
                <a:cxn ang="0">
                  <a:pos x="30" y="0"/>
                </a:cxn>
                <a:cxn ang="0">
                  <a:pos x="0" y="29"/>
                </a:cxn>
                <a:cxn ang="0">
                  <a:pos x="8" y="37"/>
                </a:cxn>
              </a:cxnLst>
              <a:rect l="0" t="0" r="r" b="b"/>
              <a:pathLst>
                <a:path w="38" h="37">
                  <a:moveTo>
                    <a:pt x="8" y="37"/>
                  </a:moveTo>
                  <a:cubicBezTo>
                    <a:pt x="17" y="27"/>
                    <a:pt x="27" y="17"/>
                    <a:pt x="38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9"/>
                    <a:pt x="10" y="19"/>
                    <a:pt x="0" y="29"/>
                  </a:cubicBezTo>
                  <a:lnTo>
                    <a:pt x="8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auto">
            <a:xfrm>
              <a:off x="4297363" y="3422650"/>
              <a:ext cx="112713" cy="157163"/>
            </a:xfrm>
            <a:custGeom>
              <a:avLst/>
              <a:gdLst/>
              <a:ahLst/>
              <a:cxnLst>
                <a:cxn ang="0">
                  <a:pos x="10" y="42"/>
                </a:cxn>
                <a:cxn ang="0">
                  <a:pos x="30" y="5"/>
                </a:cxn>
                <a:cxn ang="0">
                  <a:pos x="20" y="0"/>
                </a:cxn>
                <a:cxn ang="0">
                  <a:pos x="0" y="37"/>
                </a:cxn>
                <a:cxn ang="0">
                  <a:pos x="10" y="42"/>
                </a:cxn>
              </a:cxnLst>
              <a:rect l="0" t="0" r="r" b="b"/>
              <a:pathLst>
                <a:path w="30" h="42">
                  <a:moveTo>
                    <a:pt x="10" y="42"/>
                  </a:moveTo>
                  <a:cubicBezTo>
                    <a:pt x="16" y="29"/>
                    <a:pt x="23" y="17"/>
                    <a:pt x="30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12"/>
                    <a:pt x="6" y="24"/>
                    <a:pt x="0" y="37"/>
                  </a:cubicBezTo>
                  <a:lnTo>
                    <a:pt x="10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auto">
            <a:xfrm>
              <a:off x="4176713" y="3787775"/>
              <a:ext cx="76200" cy="165100"/>
            </a:xfrm>
            <a:custGeom>
              <a:avLst/>
              <a:gdLst/>
              <a:ahLst/>
              <a:cxnLst>
                <a:cxn ang="0">
                  <a:pos x="11" y="44"/>
                </a:cxn>
                <a:cxn ang="0">
                  <a:pos x="20" y="3"/>
                </a:cxn>
                <a:cxn ang="0">
                  <a:pos x="9" y="0"/>
                </a:cxn>
                <a:cxn ang="0">
                  <a:pos x="0" y="41"/>
                </a:cxn>
                <a:cxn ang="0">
                  <a:pos x="11" y="44"/>
                </a:cxn>
              </a:cxnLst>
              <a:rect l="0" t="0" r="r" b="b"/>
              <a:pathLst>
                <a:path w="20" h="44">
                  <a:moveTo>
                    <a:pt x="11" y="44"/>
                  </a:moveTo>
                  <a:cubicBezTo>
                    <a:pt x="13" y="30"/>
                    <a:pt x="16" y="16"/>
                    <a:pt x="2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14"/>
                    <a:pt x="2" y="27"/>
                    <a:pt x="0" y="41"/>
                  </a:cubicBezTo>
                  <a:lnTo>
                    <a:pt x="11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4157663" y="4156075"/>
              <a:ext cx="41275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9" name="Rectangle 45"/>
            <p:cNvSpPr>
              <a:spLocks noChangeArrowheads="1"/>
            </p:cNvSpPr>
            <p:nvPr/>
          </p:nvSpPr>
          <p:spPr bwMode="auto">
            <a:xfrm>
              <a:off x="4157663" y="4911725"/>
              <a:ext cx="41275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4157663" y="4532313"/>
              <a:ext cx="41275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670551" y="2165774"/>
            <a:ext cx="681567" cy="4694767"/>
            <a:chOff x="4252913" y="1631950"/>
            <a:chExt cx="511175" cy="3521075"/>
          </a:xfrm>
        </p:grpSpPr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4252913" y="1631950"/>
              <a:ext cx="511175" cy="255588"/>
            </a:xfrm>
            <a:custGeom>
              <a:avLst/>
              <a:gdLst/>
              <a:ahLst/>
              <a:cxnLst>
                <a:cxn ang="0">
                  <a:pos x="322" y="161"/>
                </a:cxn>
                <a:cxn ang="0">
                  <a:pos x="161" y="0"/>
                </a:cxn>
                <a:cxn ang="0">
                  <a:pos x="0" y="161"/>
                </a:cxn>
                <a:cxn ang="0">
                  <a:pos x="322" y="161"/>
                </a:cxn>
              </a:cxnLst>
              <a:rect l="0" t="0" r="r" b="b"/>
              <a:pathLst>
                <a:path w="322" h="161">
                  <a:moveTo>
                    <a:pt x="322" y="161"/>
                  </a:moveTo>
                  <a:lnTo>
                    <a:pt x="161" y="0"/>
                  </a:lnTo>
                  <a:lnTo>
                    <a:pt x="0" y="161"/>
                  </a:lnTo>
                  <a:lnTo>
                    <a:pt x="322" y="16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368800" y="1879600"/>
              <a:ext cx="277813" cy="3273425"/>
              <a:chOff x="4368800" y="1879600"/>
              <a:chExt cx="277813" cy="3273425"/>
            </a:xfrm>
          </p:grpSpPr>
          <p:sp>
            <p:nvSpPr>
              <p:cNvPr id="1034" name="Rectangle 10"/>
              <p:cNvSpPr>
                <a:spLocks noChangeArrowheads="1"/>
              </p:cNvSpPr>
              <p:nvPr/>
            </p:nvSpPr>
            <p:spPr bwMode="auto">
              <a:xfrm>
                <a:off x="4368800" y="1879600"/>
                <a:ext cx="277813" cy="3273425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35" name="Rectangle 11"/>
              <p:cNvSpPr>
                <a:spLocks noChangeArrowheads="1"/>
              </p:cNvSpPr>
              <p:nvPr/>
            </p:nvSpPr>
            <p:spPr bwMode="auto">
              <a:xfrm>
                <a:off x="4489450" y="3400425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4489450" y="3024188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68" name="Rectangle 44"/>
              <p:cNvSpPr>
                <a:spLocks noChangeArrowheads="1"/>
              </p:cNvSpPr>
              <p:nvPr/>
            </p:nvSpPr>
            <p:spPr bwMode="auto">
              <a:xfrm>
                <a:off x="4489450" y="4911725"/>
                <a:ext cx="41275" cy="1587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4489450" y="4532313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2" name="Rectangle 48"/>
              <p:cNvSpPr>
                <a:spLocks noChangeArrowheads="1"/>
              </p:cNvSpPr>
              <p:nvPr/>
            </p:nvSpPr>
            <p:spPr bwMode="auto">
              <a:xfrm>
                <a:off x="4489450" y="4156075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4489450" y="3779838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4489450" y="2647950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5" name="Rectangle 51"/>
              <p:cNvSpPr>
                <a:spLocks noChangeArrowheads="1"/>
              </p:cNvSpPr>
              <p:nvPr/>
            </p:nvSpPr>
            <p:spPr bwMode="auto">
              <a:xfrm>
                <a:off x="4489450" y="2266950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4489450" y="1890713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729568" y="5095241"/>
            <a:ext cx="1589617" cy="1765300"/>
            <a:chOff x="2797175" y="3829050"/>
            <a:chExt cx="1192213" cy="1323975"/>
          </a:xfrm>
        </p:grpSpPr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2913063" y="3829050"/>
              <a:ext cx="1076325" cy="132397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0" y="142"/>
                </a:cxn>
                <a:cxn ang="0">
                  <a:pos x="75" y="142"/>
                </a:cxn>
                <a:cxn ang="0">
                  <a:pos x="143" y="74"/>
                </a:cxn>
                <a:cxn ang="0">
                  <a:pos x="211" y="142"/>
                </a:cxn>
                <a:cxn ang="0">
                  <a:pos x="211" y="352"/>
                </a:cxn>
                <a:cxn ang="0">
                  <a:pos x="286" y="352"/>
                </a:cxn>
                <a:cxn ang="0">
                  <a:pos x="286" y="142"/>
                </a:cxn>
                <a:cxn ang="0">
                  <a:pos x="143" y="0"/>
                </a:cxn>
              </a:cxnLst>
              <a:rect l="0" t="0" r="r" b="b"/>
              <a:pathLst>
                <a:path w="286" h="352">
                  <a:moveTo>
                    <a:pt x="143" y="0"/>
                  </a:moveTo>
                  <a:cubicBezTo>
                    <a:pt x="64" y="0"/>
                    <a:pt x="0" y="64"/>
                    <a:pt x="0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5" y="105"/>
                    <a:pt x="105" y="74"/>
                    <a:pt x="143" y="74"/>
                  </a:cubicBezTo>
                  <a:cubicBezTo>
                    <a:pt x="181" y="74"/>
                    <a:pt x="211" y="105"/>
                    <a:pt x="211" y="142"/>
                  </a:cubicBezTo>
                  <a:cubicBezTo>
                    <a:pt x="211" y="352"/>
                    <a:pt x="211" y="352"/>
                    <a:pt x="211" y="352"/>
                  </a:cubicBezTo>
                  <a:cubicBezTo>
                    <a:pt x="286" y="352"/>
                    <a:pt x="286" y="352"/>
                    <a:pt x="286" y="352"/>
                  </a:cubicBezTo>
                  <a:cubicBezTo>
                    <a:pt x="286" y="142"/>
                    <a:pt x="286" y="142"/>
                    <a:pt x="286" y="142"/>
                  </a:cubicBezTo>
                  <a:cubicBezTo>
                    <a:pt x="286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3827463" y="4911725"/>
              <a:ext cx="41275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3827463" y="4532313"/>
              <a:ext cx="41275" cy="157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7" name="Freeform 33"/>
            <p:cNvSpPr>
              <a:spLocks/>
            </p:cNvSpPr>
            <p:nvPr/>
          </p:nvSpPr>
          <p:spPr bwMode="auto">
            <a:xfrm>
              <a:off x="3781425" y="4164013"/>
              <a:ext cx="87313" cy="173038"/>
            </a:xfrm>
            <a:custGeom>
              <a:avLst/>
              <a:gdLst/>
              <a:ahLst/>
              <a:cxnLst>
                <a:cxn ang="0">
                  <a:pos x="19" y="22"/>
                </a:cxn>
                <a:cxn ang="0">
                  <a:pos x="10" y="0"/>
                </a:cxn>
                <a:cxn ang="0">
                  <a:pos x="0" y="5"/>
                </a:cxn>
                <a:cxn ang="0">
                  <a:pos x="8" y="25"/>
                </a:cxn>
                <a:cxn ang="0">
                  <a:pos x="12" y="46"/>
                </a:cxn>
                <a:cxn ang="0">
                  <a:pos x="23" y="46"/>
                </a:cxn>
                <a:cxn ang="0">
                  <a:pos x="19" y="22"/>
                </a:cxn>
              </a:cxnLst>
              <a:rect l="0" t="0" r="r" b="b"/>
              <a:pathLst>
                <a:path w="23" h="46">
                  <a:moveTo>
                    <a:pt x="19" y="22"/>
                  </a:moveTo>
                  <a:cubicBezTo>
                    <a:pt x="17" y="14"/>
                    <a:pt x="14" y="7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12"/>
                    <a:pt x="6" y="18"/>
                    <a:pt x="8" y="25"/>
                  </a:cubicBezTo>
                  <a:cubicBezTo>
                    <a:pt x="10" y="32"/>
                    <a:pt x="11" y="39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38"/>
                    <a:pt x="21" y="30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8" name="Freeform 34"/>
            <p:cNvSpPr>
              <a:spLocks/>
            </p:cNvSpPr>
            <p:nvPr/>
          </p:nvSpPr>
          <p:spPr bwMode="auto">
            <a:xfrm>
              <a:off x="3517900" y="3949700"/>
              <a:ext cx="173038" cy="104775"/>
            </a:xfrm>
            <a:custGeom>
              <a:avLst/>
              <a:gdLst/>
              <a:ahLst/>
              <a:cxnLst>
                <a:cxn ang="0">
                  <a:pos x="25" y="7"/>
                </a:cxn>
                <a:cxn ang="0">
                  <a:pos x="2" y="0"/>
                </a:cxn>
                <a:cxn ang="0">
                  <a:pos x="0" y="11"/>
                </a:cxn>
                <a:cxn ang="0">
                  <a:pos x="20" y="17"/>
                </a:cxn>
                <a:cxn ang="0">
                  <a:pos x="39" y="28"/>
                </a:cxn>
                <a:cxn ang="0">
                  <a:pos x="46" y="18"/>
                </a:cxn>
                <a:cxn ang="0">
                  <a:pos x="25" y="7"/>
                </a:cxn>
              </a:cxnLst>
              <a:rect l="0" t="0" r="r" b="b"/>
              <a:pathLst>
                <a:path w="46" h="28">
                  <a:moveTo>
                    <a:pt x="25" y="7"/>
                  </a:moveTo>
                  <a:cubicBezTo>
                    <a:pt x="17" y="4"/>
                    <a:pt x="10" y="2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2"/>
                    <a:pt x="14" y="14"/>
                    <a:pt x="20" y="17"/>
                  </a:cubicBezTo>
                  <a:cubicBezTo>
                    <a:pt x="27" y="20"/>
                    <a:pt x="33" y="24"/>
                    <a:pt x="39" y="2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39" y="14"/>
                    <a:pt x="32" y="10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auto">
            <a:xfrm>
              <a:off x="3154363" y="3967163"/>
              <a:ext cx="165100" cy="128588"/>
            </a:xfrm>
            <a:custGeom>
              <a:avLst/>
              <a:gdLst/>
              <a:ahLst/>
              <a:cxnLst>
                <a:cxn ang="0">
                  <a:pos x="19" y="11"/>
                </a:cxn>
                <a:cxn ang="0">
                  <a:pos x="0" y="26"/>
                </a:cxn>
                <a:cxn ang="0">
                  <a:pos x="8" y="34"/>
                </a:cxn>
                <a:cxn ang="0">
                  <a:pos x="25" y="20"/>
                </a:cxn>
                <a:cxn ang="0">
                  <a:pos x="44" y="11"/>
                </a:cxn>
                <a:cxn ang="0">
                  <a:pos x="40" y="0"/>
                </a:cxn>
                <a:cxn ang="0">
                  <a:pos x="19" y="11"/>
                </a:cxn>
              </a:cxnLst>
              <a:rect l="0" t="0" r="r" b="b"/>
              <a:pathLst>
                <a:path w="44" h="34">
                  <a:moveTo>
                    <a:pt x="19" y="11"/>
                  </a:moveTo>
                  <a:cubicBezTo>
                    <a:pt x="12" y="15"/>
                    <a:pt x="6" y="20"/>
                    <a:pt x="0" y="2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3" y="29"/>
                    <a:pt x="19" y="24"/>
                    <a:pt x="25" y="20"/>
                  </a:cubicBezTo>
                  <a:cubicBezTo>
                    <a:pt x="31" y="16"/>
                    <a:pt x="37" y="13"/>
                    <a:pt x="44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3" y="3"/>
                    <a:pt x="26" y="7"/>
                    <a:pt x="19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auto">
            <a:xfrm>
              <a:off x="3033713" y="4254500"/>
              <a:ext cx="52388" cy="1079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9"/>
                </a:cxn>
                <a:cxn ang="0">
                  <a:pos x="11" y="29"/>
                </a:cxn>
                <a:cxn ang="0">
                  <a:pos x="11" y="24"/>
                </a:cxn>
                <a:cxn ang="0">
                  <a:pos x="14" y="3"/>
                </a:cxn>
                <a:cxn ang="0">
                  <a:pos x="3" y="0"/>
                </a:cxn>
                <a:cxn ang="0">
                  <a:pos x="0" y="24"/>
                </a:cxn>
              </a:cxnLst>
              <a:rect l="0" t="0" r="r" b="b"/>
              <a:pathLst>
                <a:path w="14" h="29">
                  <a:moveTo>
                    <a:pt x="0" y="24"/>
                  </a:moveTo>
                  <a:cubicBezTo>
                    <a:pt x="0" y="26"/>
                    <a:pt x="0" y="28"/>
                    <a:pt x="0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6"/>
                    <a:pt x="11" y="24"/>
                  </a:cubicBezTo>
                  <a:cubicBezTo>
                    <a:pt x="11" y="17"/>
                    <a:pt x="12" y="10"/>
                    <a:pt x="14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16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2797175" y="4362450"/>
              <a:ext cx="511175" cy="255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1" y="161"/>
                </a:cxn>
                <a:cxn ang="0">
                  <a:pos x="322" y="0"/>
                </a:cxn>
                <a:cxn ang="0">
                  <a:pos x="0" y="0"/>
                </a:cxn>
              </a:cxnLst>
              <a:rect l="0" t="0" r="r" b="b"/>
              <a:pathLst>
                <a:path w="322" h="161">
                  <a:moveTo>
                    <a:pt x="0" y="0"/>
                  </a:moveTo>
                  <a:lnTo>
                    <a:pt x="161" y="161"/>
                  </a:lnTo>
                  <a:lnTo>
                    <a:pt x="3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260851" y="2923541"/>
            <a:ext cx="2817283" cy="3937001"/>
            <a:chOff x="3195638" y="2200275"/>
            <a:chExt cx="2112962" cy="2952751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3311525" y="2455863"/>
              <a:ext cx="1997075" cy="2697163"/>
            </a:xfrm>
            <a:custGeom>
              <a:avLst/>
              <a:gdLst/>
              <a:ahLst/>
              <a:cxnLst>
                <a:cxn ang="0">
                  <a:pos x="435" y="198"/>
                </a:cxn>
                <a:cxn ang="0">
                  <a:pos x="208" y="118"/>
                </a:cxn>
                <a:cxn ang="0">
                  <a:pos x="112" y="85"/>
                </a:cxn>
                <a:cxn ang="0">
                  <a:pos x="74" y="0"/>
                </a:cxn>
                <a:cxn ang="0">
                  <a:pos x="0" y="0"/>
                </a:cxn>
                <a:cxn ang="0">
                  <a:pos x="63" y="141"/>
                </a:cxn>
                <a:cxn ang="0">
                  <a:pos x="208" y="192"/>
                </a:cxn>
                <a:cxn ang="0">
                  <a:pos x="386" y="254"/>
                </a:cxn>
                <a:cxn ang="0">
                  <a:pos x="457" y="414"/>
                </a:cxn>
                <a:cxn ang="0">
                  <a:pos x="457" y="717"/>
                </a:cxn>
                <a:cxn ang="0">
                  <a:pos x="531" y="717"/>
                </a:cxn>
                <a:cxn ang="0">
                  <a:pos x="531" y="414"/>
                </a:cxn>
                <a:cxn ang="0">
                  <a:pos x="435" y="198"/>
                </a:cxn>
              </a:cxnLst>
              <a:rect l="0" t="0" r="r" b="b"/>
              <a:pathLst>
                <a:path w="531" h="717">
                  <a:moveTo>
                    <a:pt x="435" y="198"/>
                  </a:moveTo>
                  <a:cubicBezTo>
                    <a:pt x="376" y="146"/>
                    <a:pt x="296" y="118"/>
                    <a:pt x="208" y="118"/>
                  </a:cubicBezTo>
                  <a:cubicBezTo>
                    <a:pt x="170" y="118"/>
                    <a:pt x="136" y="106"/>
                    <a:pt x="112" y="85"/>
                  </a:cubicBezTo>
                  <a:cubicBezTo>
                    <a:pt x="87" y="64"/>
                    <a:pt x="74" y="34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22" y="106"/>
                    <a:pt x="63" y="141"/>
                  </a:cubicBezTo>
                  <a:cubicBezTo>
                    <a:pt x="101" y="174"/>
                    <a:pt x="153" y="192"/>
                    <a:pt x="208" y="192"/>
                  </a:cubicBezTo>
                  <a:cubicBezTo>
                    <a:pt x="278" y="192"/>
                    <a:pt x="341" y="214"/>
                    <a:pt x="386" y="254"/>
                  </a:cubicBezTo>
                  <a:cubicBezTo>
                    <a:pt x="432" y="294"/>
                    <a:pt x="457" y="350"/>
                    <a:pt x="457" y="414"/>
                  </a:cubicBezTo>
                  <a:cubicBezTo>
                    <a:pt x="457" y="717"/>
                    <a:pt x="457" y="717"/>
                    <a:pt x="457" y="717"/>
                  </a:cubicBezTo>
                  <a:cubicBezTo>
                    <a:pt x="531" y="717"/>
                    <a:pt x="531" y="717"/>
                    <a:pt x="531" y="717"/>
                  </a:cubicBezTo>
                  <a:cubicBezTo>
                    <a:pt x="531" y="414"/>
                    <a:pt x="531" y="414"/>
                    <a:pt x="531" y="414"/>
                  </a:cubicBezTo>
                  <a:cubicBezTo>
                    <a:pt x="531" y="329"/>
                    <a:pt x="497" y="252"/>
                    <a:pt x="435" y="1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4281488" y="3019425"/>
              <a:ext cx="173038" cy="8255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2" y="16"/>
                </a:cxn>
                <a:cxn ang="0">
                  <a:pos x="42" y="22"/>
                </a:cxn>
                <a:cxn ang="0">
                  <a:pos x="46" y="12"/>
                </a:cxn>
                <a:cxn ang="0">
                  <a:pos x="25" y="5"/>
                </a:cxn>
                <a:cxn ang="0">
                  <a:pos x="3" y="0"/>
                </a:cxn>
                <a:cxn ang="0">
                  <a:pos x="0" y="11"/>
                </a:cxn>
              </a:cxnLst>
              <a:rect l="0" t="0" r="r" b="b"/>
              <a:pathLst>
                <a:path w="46" h="22">
                  <a:moveTo>
                    <a:pt x="0" y="11"/>
                  </a:moveTo>
                  <a:cubicBezTo>
                    <a:pt x="7" y="12"/>
                    <a:pt x="15" y="14"/>
                    <a:pt x="22" y="16"/>
                  </a:cubicBezTo>
                  <a:cubicBezTo>
                    <a:pt x="29" y="17"/>
                    <a:pt x="35" y="19"/>
                    <a:pt x="42" y="2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39" y="9"/>
                    <a:pt x="32" y="7"/>
                    <a:pt x="25" y="5"/>
                  </a:cubicBezTo>
                  <a:cubicBezTo>
                    <a:pt x="18" y="3"/>
                    <a:pt x="10" y="1"/>
                    <a:pt x="3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4646613" y="3128963"/>
              <a:ext cx="166688" cy="13176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0" y="22"/>
                </a:cxn>
                <a:cxn ang="0">
                  <a:pos x="36" y="35"/>
                </a:cxn>
                <a:cxn ang="0">
                  <a:pos x="44" y="27"/>
                </a:cxn>
                <a:cxn ang="0">
                  <a:pos x="26" y="13"/>
                </a:cxn>
                <a:cxn ang="0">
                  <a:pos x="7" y="0"/>
                </a:cxn>
                <a:cxn ang="0">
                  <a:pos x="0" y="9"/>
                </a:cxn>
              </a:cxnLst>
              <a:rect l="0" t="0" r="r" b="b"/>
              <a:pathLst>
                <a:path w="44" h="35">
                  <a:moveTo>
                    <a:pt x="0" y="9"/>
                  </a:moveTo>
                  <a:cubicBezTo>
                    <a:pt x="7" y="13"/>
                    <a:pt x="13" y="17"/>
                    <a:pt x="20" y="22"/>
                  </a:cubicBezTo>
                  <a:cubicBezTo>
                    <a:pt x="25" y="26"/>
                    <a:pt x="31" y="31"/>
                    <a:pt x="36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8" y="22"/>
                    <a:pt x="32" y="18"/>
                    <a:pt x="26" y="13"/>
                  </a:cubicBezTo>
                  <a:cubicBezTo>
                    <a:pt x="20" y="8"/>
                    <a:pt x="14" y="4"/>
                    <a:pt x="7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3868738" y="2974975"/>
              <a:ext cx="176213" cy="63500"/>
            </a:xfrm>
            <a:custGeom>
              <a:avLst/>
              <a:gdLst/>
              <a:ahLst/>
              <a:cxnLst>
                <a:cxn ang="0">
                  <a:pos x="47" y="6"/>
                </a:cxn>
                <a:cxn ang="0">
                  <a:pos x="23" y="4"/>
                </a:cxn>
                <a:cxn ang="0">
                  <a:pos x="3" y="0"/>
                </a:cxn>
                <a:cxn ang="0">
                  <a:pos x="0" y="11"/>
                </a:cxn>
                <a:cxn ang="0">
                  <a:pos x="22" y="15"/>
                </a:cxn>
                <a:cxn ang="0">
                  <a:pos x="45" y="17"/>
                </a:cxn>
                <a:cxn ang="0">
                  <a:pos x="47" y="6"/>
                </a:cxn>
              </a:cxnLst>
              <a:rect l="0" t="0" r="r" b="b"/>
              <a:pathLst>
                <a:path w="47" h="17">
                  <a:moveTo>
                    <a:pt x="47" y="6"/>
                  </a:moveTo>
                  <a:cubicBezTo>
                    <a:pt x="39" y="5"/>
                    <a:pt x="31" y="5"/>
                    <a:pt x="23" y="4"/>
                  </a:cubicBezTo>
                  <a:cubicBezTo>
                    <a:pt x="17" y="3"/>
                    <a:pt x="10" y="2"/>
                    <a:pt x="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15" y="14"/>
                    <a:pt x="22" y="15"/>
                  </a:cubicBezTo>
                  <a:cubicBezTo>
                    <a:pt x="30" y="16"/>
                    <a:pt x="37" y="16"/>
                    <a:pt x="45" y="17"/>
                  </a:cubicBezTo>
                  <a:lnTo>
                    <a:pt x="47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auto">
            <a:xfrm>
              <a:off x="3522663" y="2749550"/>
              <a:ext cx="146050" cy="149225"/>
            </a:xfrm>
            <a:custGeom>
              <a:avLst/>
              <a:gdLst/>
              <a:ahLst/>
              <a:cxnLst>
                <a:cxn ang="0">
                  <a:pos x="39" y="32"/>
                </a:cxn>
                <a:cxn ang="0">
                  <a:pos x="23" y="16"/>
                </a:cxn>
                <a:cxn ang="0">
                  <a:pos x="10" y="0"/>
                </a:cxn>
                <a:cxn ang="0">
                  <a:pos x="0" y="6"/>
                </a:cxn>
                <a:cxn ang="0">
                  <a:pos x="15" y="24"/>
                </a:cxn>
                <a:cxn ang="0">
                  <a:pos x="31" y="40"/>
                </a:cxn>
                <a:cxn ang="0">
                  <a:pos x="39" y="32"/>
                </a:cxn>
              </a:cxnLst>
              <a:rect l="0" t="0" r="r" b="b"/>
              <a:pathLst>
                <a:path w="39" h="40">
                  <a:moveTo>
                    <a:pt x="39" y="32"/>
                  </a:moveTo>
                  <a:cubicBezTo>
                    <a:pt x="33" y="27"/>
                    <a:pt x="28" y="22"/>
                    <a:pt x="23" y="16"/>
                  </a:cubicBezTo>
                  <a:cubicBezTo>
                    <a:pt x="18" y="11"/>
                    <a:pt x="14" y="6"/>
                    <a:pt x="1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2"/>
                    <a:pt x="10" y="18"/>
                    <a:pt x="15" y="24"/>
                  </a:cubicBezTo>
                  <a:cubicBezTo>
                    <a:pt x="20" y="29"/>
                    <a:pt x="25" y="35"/>
                    <a:pt x="31" y="40"/>
                  </a:cubicBezTo>
                  <a:lnTo>
                    <a:pt x="39" y="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5146675" y="4911725"/>
              <a:ext cx="42863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5146675" y="4532313"/>
              <a:ext cx="42863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5146675" y="4156075"/>
              <a:ext cx="42863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5121275" y="3768725"/>
              <a:ext cx="68263" cy="1682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25"/>
                </a:cxn>
                <a:cxn ang="0">
                  <a:pos x="7" y="45"/>
                </a:cxn>
                <a:cxn ang="0">
                  <a:pos x="18" y="45"/>
                </a:cxn>
                <a:cxn ang="0">
                  <a:pos x="16" y="23"/>
                </a:cxn>
                <a:cxn ang="0">
                  <a:pos x="11" y="0"/>
                </a:cxn>
                <a:cxn ang="0">
                  <a:pos x="0" y="2"/>
                </a:cxn>
              </a:cxnLst>
              <a:rect l="0" t="0" r="r" b="b"/>
              <a:pathLst>
                <a:path w="18" h="45">
                  <a:moveTo>
                    <a:pt x="0" y="2"/>
                  </a:moveTo>
                  <a:cubicBezTo>
                    <a:pt x="2" y="10"/>
                    <a:pt x="3" y="17"/>
                    <a:pt x="5" y="25"/>
                  </a:cubicBezTo>
                  <a:cubicBezTo>
                    <a:pt x="6" y="32"/>
                    <a:pt x="7" y="39"/>
                    <a:pt x="7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8"/>
                    <a:pt x="17" y="30"/>
                    <a:pt x="16" y="23"/>
                  </a:cubicBezTo>
                  <a:cubicBezTo>
                    <a:pt x="14" y="15"/>
                    <a:pt x="13" y="8"/>
                    <a:pt x="1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4" name="Freeform 30"/>
            <p:cNvSpPr>
              <a:spLocks/>
            </p:cNvSpPr>
            <p:nvPr/>
          </p:nvSpPr>
          <p:spPr bwMode="auto">
            <a:xfrm>
              <a:off x="4959350" y="3395663"/>
              <a:ext cx="123825" cy="161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2" y="25"/>
                </a:cxn>
                <a:cxn ang="0">
                  <a:pos x="22" y="43"/>
                </a:cxn>
                <a:cxn ang="0">
                  <a:pos x="33" y="39"/>
                </a:cxn>
                <a:cxn ang="0">
                  <a:pos x="22" y="19"/>
                </a:cxn>
                <a:cxn ang="0">
                  <a:pos x="9" y="0"/>
                </a:cxn>
                <a:cxn ang="0">
                  <a:pos x="0" y="6"/>
                </a:cxn>
              </a:cxnLst>
              <a:rect l="0" t="0" r="r" b="b"/>
              <a:pathLst>
                <a:path w="33" h="43">
                  <a:moveTo>
                    <a:pt x="0" y="6"/>
                  </a:moveTo>
                  <a:cubicBezTo>
                    <a:pt x="4" y="12"/>
                    <a:pt x="8" y="19"/>
                    <a:pt x="12" y="25"/>
                  </a:cubicBezTo>
                  <a:cubicBezTo>
                    <a:pt x="16" y="31"/>
                    <a:pt x="19" y="37"/>
                    <a:pt x="22" y="43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29" y="32"/>
                    <a:pt x="26" y="26"/>
                    <a:pt x="22" y="19"/>
                  </a:cubicBezTo>
                  <a:cubicBezTo>
                    <a:pt x="18" y="13"/>
                    <a:pt x="14" y="6"/>
                    <a:pt x="9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6" name="Freeform 32"/>
            <p:cNvSpPr>
              <a:spLocks/>
            </p:cNvSpPr>
            <p:nvPr/>
          </p:nvSpPr>
          <p:spPr bwMode="auto">
            <a:xfrm>
              <a:off x="3424238" y="2455863"/>
              <a:ext cx="52388" cy="79375"/>
            </a:xfrm>
            <a:custGeom>
              <a:avLst/>
              <a:gdLst/>
              <a:ahLst/>
              <a:cxnLst>
                <a:cxn ang="0">
                  <a:pos x="3" y="21"/>
                </a:cxn>
                <a:cxn ang="0">
                  <a:pos x="14" y="21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3" y="21"/>
                </a:cxn>
              </a:cxnLst>
              <a:rect l="0" t="0" r="r" b="b"/>
              <a:pathLst>
                <a:path w="14" h="21">
                  <a:moveTo>
                    <a:pt x="3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2" y="14"/>
                    <a:pt x="12" y="7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1" y="14"/>
                    <a:pt x="3" y="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3195638" y="2200275"/>
              <a:ext cx="511175" cy="255588"/>
            </a:xfrm>
            <a:custGeom>
              <a:avLst/>
              <a:gdLst/>
              <a:ahLst/>
              <a:cxnLst>
                <a:cxn ang="0">
                  <a:pos x="322" y="161"/>
                </a:cxn>
                <a:cxn ang="0">
                  <a:pos x="161" y="0"/>
                </a:cxn>
                <a:cxn ang="0">
                  <a:pos x="0" y="161"/>
                </a:cxn>
                <a:cxn ang="0">
                  <a:pos x="322" y="161"/>
                </a:cxn>
              </a:cxnLst>
              <a:rect l="0" t="0" r="r" b="b"/>
              <a:pathLst>
                <a:path w="322" h="161">
                  <a:moveTo>
                    <a:pt x="322" y="161"/>
                  </a:moveTo>
                  <a:lnTo>
                    <a:pt x="161" y="0"/>
                  </a:lnTo>
                  <a:lnTo>
                    <a:pt x="0" y="161"/>
                  </a:lnTo>
                  <a:lnTo>
                    <a:pt x="322" y="1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77" name="Round Same Side Corner Rectangle 76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593307" y="2331004"/>
            <a:ext cx="3427245" cy="1491637"/>
            <a:chOff x="1199156" y="1220012"/>
            <a:chExt cx="1808311" cy="1118727"/>
          </a:xfrm>
        </p:grpSpPr>
        <p:sp>
          <p:nvSpPr>
            <p:cNvPr id="86" name="TextBox 85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ED7D31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ED7D31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ED7D31"/>
                  </a:solidFill>
                </a:rPr>
                <a:t>Goes</a:t>
              </a:r>
              <a:r>
                <a:rPr lang="es-PE" sz="1860" b="1" dirty="0" smtClean="0">
                  <a:solidFill>
                    <a:srgbClr val="ED7D31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ED7D31"/>
                  </a:solidFill>
                </a:rPr>
                <a:t>Here</a:t>
              </a:r>
              <a:endParaRPr lang="es-PE" sz="1860" b="1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689567" y="4381171"/>
            <a:ext cx="3427245" cy="1491637"/>
            <a:chOff x="1199156" y="1220012"/>
            <a:chExt cx="1808311" cy="1118727"/>
          </a:xfrm>
        </p:grpSpPr>
        <p:sp>
          <p:nvSpPr>
            <p:cNvPr id="95" name="TextBox 94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FFC000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FFC00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FFC000"/>
                  </a:solidFill>
                </a:rPr>
                <a:t>Goes</a:t>
              </a:r>
              <a:r>
                <a:rPr lang="es-PE" sz="1860" b="1" dirty="0" smtClean="0">
                  <a:solidFill>
                    <a:srgbClr val="FFC00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FFC000"/>
                  </a:solidFill>
                </a:rPr>
                <a:t>Here</a:t>
              </a:r>
              <a:endParaRPr lang="es-PE" sz="186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4615" y="4893404"/>
            <a:ext cx="3427245" cy="1491637"/>
            <a:chOff x="1199156" y="1220012"/>
            <a:chExt cx="1808311" cy="1118727"/>
          </a:xfrm>
        </p:grpSpPr>
        <p:sp>
          <p:nvSpPr>
            <p:cNvPr id="98" name="TextBox 97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00B0F0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00B0F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00B0F0"/>
                  </a:solidFill>
                </a:rPr>
                <a:t>Goes</a:t>
              </a:r>
              <a:r>
                <a:rPr lang="es-PE" sz="1860" b="1" dirty="0" smtClean="0">
                  <a:solidFill>
                    <a:srgbClr val="00B0F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00B0F0"/>
                  </a:solidFill>
                </a:rPr>
                <a:t>Here</a:t>
              </a:r>
              <a:endParaRPr lang="es-PE" sz="186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55309" y="2288696"/>
            <a:ext cx="3427245" cy="1491637"/>
            <a:chOff x="1199156" y="1220012"/>
            <a:chExt cx="1808311" cy="1118727"/>
          </a:xfrm>
        </p:grpSpPr>
        <p:sp>
          <p:nvSpPr>
            <p:cNvPr id="101" name="TextBox 100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Goes</a:t>
              </a:r>
              <a:r>
                <a:rPr lang="es-PE" sz="1860" b="1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Here</a:t>
              </a:r>
              <a:endParaRPr lang="es-PE" sz="186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80885" y="1092327"/>
            <a:ext cx="5029200" cy="1041582"/>
            <a:chOff x="1199156" y="1220012"/>
            <a:chExt cx="1808311" cy="781186"/>
          </a:xfrm>
        </p:grpSpPr>
        <p:sp>
          <p:nvSpPr>
            <p:cNvPr id="104" name="TextBox 103"/>
            <p:cNvSpPr txBox="1"/>
            <p:nvPr/>
          </p:nvSpPr>
          <p:spPr>
            <a:xfrm>
              <a:off x="1295283" y="1447200"/>
              <a:ext cx="17121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A5A5A5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A5A5A5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A5A5A5"/>
                  </a:solidFill>
                </a:rPr>
                <a:t>Goes</a:t>
              </a:r>
              <a:r>
                <a:rPr lang="es-PE" sz="1860" b="1" dirty="0" smtClean="0">
                  <a:solidFill>
                    <a:srgbClr val="A5A5A5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A5A5A5"/>
                  </a:solidFill>
                </a:rPr>
                <a:t>Here</a:t>
              </a:r>
              <a:endParaRPr lang="es-PE" sz="1860" b="1" dirty="0">
                <a:solidFill>
                  <a:srgbClr val="A5A5A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1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352"/>
          <p:cNvSpPr/>
          <p:nvPr/>
        </p:nvSpPr>
        <p:spPr bwMode="auto">
          <a:xfrm>
            <a:off x="5566" y="795685"/>
            <a:ext cx="12207240" cy="572425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622193" y="3240297"/>
            <a:ext cx="3322855" cy="3808775"/>
          </a:xfrm>
          <a:custGeom>
            <a:avLst/>
            <a:gdLst>
              <a:gd name="T0" fmla="*/ 658 w 1847"/>
              <a:gd name="T1" fmla="*/ 2115 h 2116"/>
              <a:gd name="T2" fmla="*/ 658 w 1847"/>
              <a:gd name="T3" fmla="*/ 2116 h 2116"/>
              <a:gd name="T4" fmla="*/ 1630 w 1847"/>
              <a:gd name="T5" fmla="*/ 2116 h 2116"/>
              <a:gd name="T6" fmla="*/ 1523 w 1847"/>
              <a:gd name="T7" fmla="*/ 1569 h 2116"/>
              <a:gd name="T8" fmla="*/ 1652 w 1847"/>
              <a:gd name="T9" fmla="*/ 1173 h 2116"/>
              <a:gd name="T10" fmla="*/ 1626 w 1847"/>
              <a:gd name="T11" fmla="*/ 320 h 2116"/>
              <a:gd name="T12" fmla="*/ 306 w 1847"/>
              <a:gd name="T13" fmla="*/ 427 h 2116"/>
              <a:gd name="T14" fmla="*/ 166 w 1847"/>
              <a:gd name="T15" fmla="*/ 814 h 2116"/>
              <a:gd name="T16" fmla="*/ 216 w 1847"/>
              <a:gd name="T17" fmla="*/ 931 h 2116"/>
              <a:gd name="T18" fmla="*/ 107 w 1847"/>
              <a:gd name="T19" fmla="*/ 1099 h 2116"/>
              <a:gd name="T20" fmla="*/ 27 w 1847"/>
              <a:gd name="T21" fmla="*/ 1214 h 2116"/>
              <a:gd name="T22" fmla="*/ 89 w 1847"/>
              <a:gd name="T23" fmla="*/ 1303 h 2116"/>
              <a:gd name="T24" fmla="*/ 150 w 1847"/>
              <a:gd name="T25" fmla="*/ 1333 h 2116"/>
              <a:gd name="T26" fmla="*/ 141 w 1847"/>
              <a:gd name="T27" fmla="*/ 1433 h 2116"/>
              <a:gd name="T28" fmla="*/ 129 w 1847"/>
              <a:gd name="T29" fmla="*/ 1494 h 2116"/>
              <a:gd name="T30" fmla="*/ 152 w 1847"/>
              <a:gd name="T31" fmla="*/ 1518 h 2116"/>
              <a:gd name="T32" fmla="*/ 143 w 1847"/>
              <a:gd name="T33" fmla="*/ 1558 h 2116"/>
              <a:gd name="T34" fmla="*/ 163 w 1847"/>
              <a:gd name="T35" fmla="*/ 1633 h 2116"/>
              <a:gd name="T36" fmla="*/ 142 w 1847"/>
              <a:gd name="T37" fmla="*/ 1749 h 2116"/>
              <a:gd name="T38" fmla="*/ 224 w 1847"/>
              <a:gd name="T39" fmla="*/ 1829 h 2116"/>
              <a:gd name="T40" fmla="*/ 658 w 1847"/>
              <a:gd name="T41" fmla="*/ 2115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7" h="2116">
                <a:moveTo>
                  <a:pt x="658" y="2115"/>
                </a:moveTo>
                <a:cubicBezTo>
                  <a:pt x="658" y="2115"/>
                  <a:pt x="658" y="2115"/>
                  <a:pt x="658" y="2116"/>
                </a:cubicBezTo>
                <a:cubicBezTo>
                  <a:pt x="1630" y="2116"/>
                  <a:pt x="1630" y="2116"/>
                  <a:pt x="1630" y="2116"/>
                </a:cubicBezTo>
                <a:cubicBezTo>
                  <a:pt x="1553" y="1972"/>
                  <a:pt x="1499" y="1795"/>
                  <a:pt x="1523" y="1569"/>
                </a:cubicBezTo>
                <a:cubicBezTo>
                  <a:pt x="1545" y="1357"/>
                  <a:pt x="1598" y="1253"/>
                  <a:pt x="1652" y="1173"/>
                </a:cubicBezTo>
                <a:cubicBezTo>
                  <a:pt x="1800" y="950"/>
                  <a:pt x="1847" y="593"/>
                  <a:pt x="1626" y="320"/>
                </a:cubicBezTo>
                <a:cubicBezTo>
                  <a:pt x="1368" y="0"/>
                  <a:pt x="452" y="21"/>
                  <a:pt x="306" y="427"/>
                </a:cubicBezTo>
                <a:cubicBezTo>
                  <a:pt x="211" y="692"/>
                  <a:pt x="212" y="663"/>
                  <a:pt x="166" y="814"/>
                </a:cubicBezTo>
                <a:cubicBezTo>
                  <a:pt x="147" y="877"/>
                  <a:pt x="217" y="877"/>
                  <a:pt x="216" y="931"/>
                </a:cubicBezTo>
                <a:cubicBezTo>
                  <a:pt x="215" y="953"/>
                  <a:pt x="162" y="1024"/>
                  <a:pt x="107" y="1099"/>
                </a:cubicBezTo>
                <a:cubicBezTo>
                  <a:pt x="55" y="1169"/>
                  <a:pt x="50" y="1168"/>
                  <a:pt x="27" y="1214"/>
                </a:cubicBezTo>
                <a:cubicBezTo>
                  <a:pt x="0" y="1268"/>
                  <a:pt x="39" y="1287"/>
                  <a:pt x="89" y="1303"/>
                </a:cubicBezTo>
                <a:cubicBezTo>
                  <a:pt x="117" y="1312"/>
                  <a:pt x="134" y="1314"/>
                  <a:pt x="150" y="1333"/>
                </a:cubicBezTo>
                <a:cubicBezTo>
                  <a:pt x="182" y="1370"/>
                  <a:pt x="154" y="1411"/>
                  <a:pt x="141" y="1433"/>
                </a:cubicBezTo>
                <a:cubicBezTo>
                  <a:pt x="129" y="1453"/>
                  <a:pt x="112" y="1473"/>
                  <a:pt x="129" y="1494"/>
                </a:cubicBezTo>
                <a:cubicBezTo>
                  <a:pt x="145" y="1513"/>
                  <a:pt x="163" y="1513"/>
                  <a:pt x="152" y="1518"/>
                </a:cubicBezTo>
                <a:cubicBezTo>
                  <a:pt x="149" y="1520"/>
                  <a:pt x="135" y="1543"/>
                  <a:pt x="143" y="1558"/>
                </a:cubicBezTo>
                <a:cubicBezTo>
                  <a:pt x="158" y="1590"/>
                  <a:pt x="190" y="1588"/>
                  <a:pt x="163" y="1633"/>
                </a:cubicBezTo>
                <a:cubicBezTo>
                  <a:pt x="137" y="1679"/>
                  <a:pt x="137" y="1721"/>
                  <a:pt x="142" y="1749"/>
                </a:cubicBezTo>
                <a:cubicBezTo>
                  <a:pt x="145" y="1766"/>
                  <a:pt x="165" y="1818"/>
                  <a:pt x="224" y="1829"/>
                </a:cubicBezTo>
                <a:cubicBezTo>
                  <a:pt x="312" y="1845"/>
                  <a:pt x="562" y="1816"/>
                  <a:pt x="658" y="2115"/>
                </a:cubicBezTo>
                <a:close/>
              </a:path>
            </a:pathLst>
          </a:custGeom>
          <a:solidFill>
            <a:srgbClr val="297F9D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87936" y="2832513"/>
            <a:ext cx="441971" cy="439156"/>
            <a:chOff x="744538" y="3198813"/>
            <a:chExt cx="249237" cy="247650"/>
          </a:xfrm>
          <a:solidFill>
            <a:schemeClr val="bg1">
              <a:lumMod val="65000"/>
            </a:schemeClr>
          </a:solidFill>
        </p:grpSpPr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4117" y="84310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40801" y="4078075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Freeform 32"/>
          <p:cNvSpPr>
            <a:spLocks/>
          </p:cNvSpPr>
          <p:nvPr/>
        </p:nvSpPr>
        <p:spPr bwMode="auto">
          <a:xfrm>
            <a:off x="5953515" y="1199166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43" name="Freeform 33"/>
          <p:cNvSpPr>
            <a:spLocks noEditPoints="1"/>
          </p:cNvSpPr>
          <p:nvPr/>
        </p:nvSpPr>
        <p:spPr bwMode="auto">
          <a:xfrm>
            <a:off x="4569539" y="2049200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287183" y="3610382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Freeform 37"/>
          <p:cNvSpPr>
            <a:spLocks noEditPoints="1"/>
          </p:cNvSpPr>
          <p:nvPr/>
        </p:nvSpPr>
        <p:spPr bwMode="auto">
          <a:xfrm>
            <a:off x="3680206" y="914839"/>
            <a:ext cx="405375" cy="402561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27504" y="2756297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5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881989" y="1685214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49212" y="1175237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61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365446" y="239605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68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57"/>
          <p:cNvSpPr>
            <a:spLocks noEditPoints="1"/>
          </p:cNvSpPr>
          <p:nvPr/>
        </p:nvSpPr>
        <p:spPr bwMode="auto">
          <a:xfrm>
            <a:off x="4271138" y="3195454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533543" y="4153700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2" name="Freeform 59"/>
          <p:cNvSpPr>
            <a:spLocks noEditPoints="1"/>
          </p:cNvSpPr>
          <p:nvPr/>
        </p:nvSpPr>
        <p:spPr bwMode="auto">
          <a:xfrm>
            <a:off x="2093090" y="3925509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3" name="Freeform 60"/>
          <p:cNvSpPr>
            <a:spLocks noEditPoints="1"/>
          </p:cNvSpPr>
          <p:nvPr/>
        </p:nvSpPr>
        <p:spPr bwMode="auto">
          <a:xfrm>
            <a:off x="3637703" y="1523346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4" name="Freeform 61"/>
          <p:cNvSpPr>
            <a:spLocks noEditPoints="1"/>
          </p:cNvSpPr>
          <p:nvPr/>
        </p:nvSpPr>
        <p:spPr bwMode="auto">
          <a:xfrm>
            <a:off x="2809142" y="1574710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981329" y="182878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49945" y="2396050"/>
            <a:ext cx="447603" cy="427896"/>
            <a:chOff x="1652588" y="3660776"/>
            <a:chExt cx="252413" cy="241300"/>
          </a:xfrm>
          <a:solidFill>
            <a:schemeClr val="bg1">
              <a:lumMod val="65000"/>
            </a:schemeClr>
          </a:solidFill>
        </p:grpSpPr>
        <p:sp>
          <p:nvSpPr>
            <p:cNvPr id="79" name="Freeform 64"/>
            <p:cNvSpPr>
              <a:spLocks noEditPoints="1"/>
            </p:cNvSpPr>
            <p:nvPr/>
          </p:nvSpPr>
          <p:spPr bwMode="auto">
            <a:xfrm>
              <a:off x="1652588" y="3660776"/>
              <a:ext cx="252413" cy="241300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65"/>
            <p:cNvSpPr>
              <a:spLocks noChangeArrowheads="1"/>
            </p:cNvSpPr>
            <p:nvPr/>
          </p:nvSpPr>
          <p:spPr bwMode="auto">
            <a:xfrm>
              <a:off x="1770063" y="3819526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320928" y="1502516"/>
            <a:ext cx="418997" cy="309377"/>
            <a:chOff x="2057400" y="3700463"/>
            <a:chExt cx="273050" cy="201613"/>
          </a:xfrm>
          <a:solidFill>
            <a:schemeClr val="bg1">
              <a:lumMod val="65000"/>
            </a:schemeClr>
          </a:solidFill>
        </p:grpSpPr>
        <p:sp>
          <p:nvSpPr>
            <p:cNvPr id="82" name="Freeform 66"/>
            <p:cNvSpPr>
              <a:spLocks noEditPoints="1"/>
            </p:cNvSpPr>
            <p:nvPr/>
          </p:nvSpPr>
          <p:spPr bwMode="auto">
            <a:xfrm>
              <a:off x="2063750" y="3700463"/>
              <a:ext cx="260350" cy="158750"/>
            </a:xfrm>
            <a:custGeom>
              <a:avLst/>
              <a:gdLst>
                <a:gd name="T0" fmla="*/ 164 w 164"/>
                <a:gd name="T1" fmla="*/ 0 h 100"/>
                <a:gd name="T2" fmla="*/ 0 w 164"/>
                <a:gd name="T3" fmla="*/ 0 h 100"/>
                <a:gd name="T4" fmla="*/ 0 w 164"/>
                <a:gd name="T5" fmla="*/ 100 h 100"/>
                <a:gd name="T6" fmla="*/ 164 w 164"/>
                <a:gd name="T7" fmla="*/ 100 h 100"/>
                <a:gd name="T8" fmla="*/ 164 w 164"/>
                <a:gd name="T9" fmla="*/ 0 h 100"/>
                <a:gd name="T10" fmla="*/ 157 w 164"/>
                <a:gd name="T11" fmla="*/ 92 h 100"/>
                <a:gd name="T12" fmla="*/ 8 w 164"/>
                <a:gd name="T13" fmla="*/ 92 h 100"/>
                <a:gd name="T14" fmla="*/ 8 w 164"/>
                <a:gd name="T15" fmla="*/ 7 h 100"/>
                <a:gd name="T16" fmla="*/ 157 w 164"/>
                <a:gd name="T17" fmla="*/ 7 h 100"/>
                <a:gd name="T18" fmla="*/ 157 w 164"/>
                <a:gd name="T19" fmla="*/ 9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00">
                  <a:moveTo>
                    <a:pt x="164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64" y="100"/>
                  </a:lnTo>
                  <a:lnTo>
                    <a:pt x="164" y="0"/>
                  </a:lnTo>
                  <a:close/>
                  <a:moveTo>
                    <a:pt x="157" y="92"/>
                  </a:moveTo>
                  <a:lnTo>
                    <a:pt x="8" y="92"/>
                  </a:lnTo>
                  <a:lnTo>
                    <a:pt x="8" y="7"/>
                  </a:lnTo>
                  <a:lnTo>
                    <a:pt x="157" y="7"/>
                  </a:lnTo>
                  <a:lnTo>
                    <a:pt x="15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>
              <a:off x="2057400" y="3867151"/>
              <a:ext cx="273050" cy="34925"/>
            </a:xfrm>
            <a:custGeom>
              <a:avLst/>
              <a:gdLst>
                <a:gd name="T0" fmla="*/ 172 w 172"/>
                <a:gd name="T1" fmla="*/ 13 h 22"/>
                <a:gd name="T2" fmla="*/ 168 w 172"/>
                <a:gd name="T3" fmla="*/ 0 h 22"/>
                <a:gd name="T4" fmla="*/ 3 w 172"/>
                <a:gd name="T5" fmla="*/ 0 h 22"/>
                <a:gd name="T6" fmla="*/ 0 w 172"/>
                <a:gd name="T7" fmla="*/ 13 h 22"/>
                <a:gd name="T8" fmla="*/ 0 w 172"/>
                <a:gd name="T9" fmla="*/ 13 h 22"/>
                <a:gd name="T10" fmla="*/ 0 w 172"/>
                <a:gd name="T11" fmla="*/ 22 h 22"/>
                <a:gd name="T12" fmla="*/ 172 w 172"/>
                <a:gd name="T13" fmla="*/ 22 h 22"/>
                <a:gd name="T14" fmla="*/ 172 w 172"/>
                <a:gd name="T15" fmla="*/ 13 h 22"/>
                <a:gd name="T16" fmla="*/ 172 w 172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">
                  <a:moveTo>
                    <a:pt x="172" y="13"/>
                  </a:moveTo>
                  <a:lnTo>
                    <a:pt x="168" y="0"/>
                  </a:lnTo>
                  <a:lnTo>
                    <a:pt x="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172" y="22"/>
                  </a:lnTo>
                  <a:lnTo>
                    <a:pt x="172" y="13"/>
                  </a:lnTo>
                  <a:lnTo>
                    <a:pt x="17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70892" y="4078076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85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816934" y="1841908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89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0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27680" y="3329303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7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553930" y="307062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0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1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83341" y="1241390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3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4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Freeform 32"/>
          <p:cNvSpPr>
            <a:spLocks/>
          </p:cNvSpPr>
          <p:nvPr/>
        </p:nvSpPr>
        <p:spPr bwMode="auto">
          <a:xfrm>
            <a:off x="4882723" y="231657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6" name="Freeform 32"/>
          <p:cNvSpPr>
            <a:spLocks/>
          </p:cNvSpPr>
          <p:nvPr/>
        </p:nvSpPr>
        <p:spPr bwMode="auto">
          <a:xfrm>
            <a:off x="3691210" y="367513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7" name="Freeform 32"/>
          <p:cNvSpPr>
            <a:spLocks/>
          </p:cNvSpPr>
          <p:nvPr/>
        </p:nvSpPr>
        <p:spPr bwMode="auto">
          <a:xfrm>
            <a:off x="6021901" y="3242591"/>
            <a:ext cx="322088" cy="284544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96961" y="3841781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0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82641" y="27506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33946" y="171523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5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50458" y="3070929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104360" y="258321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326302" y="25618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4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5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820754" y="3781408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Freeform 32"/>
          <p:cNvSpPr>
            <a:spLocks/>
          </p:cNvSpPr>
          <p:nvPr/>
        </p:nvSpPr>
        <p:spPr bwMode="auto">
          <a:xfrm>
            <a:off x="9487318" y="272832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0" name="Freeform 54"/>
          <p:cNvSpPr>
            <a:spLocks noEditPoints="1"/>
          </p:cNvSpPr>
          <p:nvPr/>
        </p:nvSpPr>
        <p:spPr bwMode="auto">
          <a:xfrm>
            <a:off x="9719013" y="3123144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268471" y="362722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3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383791" y="3693521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6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213513" y="150251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2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Freeform 32"/>
          <p:cNvSpPr>
            <a:spLocks/>
          </p:cNvSpPr>
          <p:nvPr/>
        </p:nvSpPr>
        <p:spPr bwMode="auto">
          <a:xfrm>
            <a:off x="7986150" y="3003364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036131" y="2227881"/>
            <a:ext cx="431403" cy="365964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45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990895" y="180702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4" name="Freeform 32"/>
          <p:cNvSpPr>
            <a:spLocks/>
          </p:cNvSpPr>
          <p:nvPr/>
        </p:nvSpPr>
        <p:spPr bwMode="auto">
          <a:xfrm>
            <a:off x="4990895" y="287950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872858" y="36047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096602" y="785252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59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0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8199578" y="4224049"/>
            <a:ext cx="338484" cy="28714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62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3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4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5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6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7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297954" y="1856222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169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24707" y="2421497"/>
            <a:ext cx="239835" cy="362101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4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968274" y="24769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Freeform 32"/>
          <p:cNvSpPr>
            <a:spLocks/>
          </p:cNvSpPr>
          <p:nvPr/>
        </p:nvSpPr>
        <p:spPr bwMode="auto">
          <a:xfrm>
            <a:off x="5726945" y="1650025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6617185" y="3313194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91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287517" y="1671139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9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6812650" y="16739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356191" y="186185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0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0" name="Freeform 58"/>
          <p:cNvSpPr>
            <a:spLocks/>
          </p:cNvSpPr>
          <p:nvPr/>
        </p:nvSpPr>
        <p:spPr bwMode="auto">
          <a:xfrm>
            <a:off x="8415270" y="3953211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1" name="Freeform 59"/>
          <p:cNvSpPr>
            <a:spLocks noEditPoints="1"/>
          </p:cNvSpPr>
          <p:nvPr/>
        </p:nvSpPr>
        <p:spPr bwMode="auto">
          <a:xfrm>
            <a:off x="8711907" y="2555014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2" name="Freeform 60"/>
          <p:cNvSpPr>
            <a:spLocks noEditPoints="1"/>
          </p:cNvSpPr>
          <p:nvPr/>
        </p:nvSpPr>
        <p:spPr bwMode="auto">
          <a:xfrm>
            <a:off x="2470008" y="4100511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6282295" y="3164487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14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2383666" y="256267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457668" y="126525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810628" y="202378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2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0" name="Freeform 33"/>
          <p:cNvSpPr>
            <a:spLocks noEditPoints="1"/>
          </p:cNvSpPr>
          <p:nvPr/>
        </p:nvSpPr>
        <p:spPr bwMode="auto">
          <a:xfrm>
            <a:off x="5362255" y="219051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1" name="Freeform 33"/>
          <p:cNvSpPr>
            <a:spLocks noEditPoints="1"/>
          </p:cNvSpPr>
          <p:nvPr/>
        </p:nvSpPr>
        <p:spPr bwMode="auto">
          <a:xfrm>
            <a:off x="3499761" y="2858557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2" name="Freeform 33"/>
          <p:cNvSpPr>
            <a:spLocks noEditPoints="1"/>
          </p:cNvSpPr>
          <p:nvPr/>
        </p:nvSpPr>
        <p:spPr bwMode="auto">
          <a:xfrm>
            <a:off x="7757732" y="2621434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3" name="Freeform 33"/>
          <p:cNvSpPr>
            <a:spLocks noEditPoints="1"/>
          </p:cNvSpPr>
          <p:nvPr/>
        </p:nvSpPr>
        <p:spPr bwMode="auto">
          <a:xfrm>
            <a:off x="9000315" y="2170142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4" name="Freeform 33"/>
          <p:cNvSpPr>
            <a:spLocks noEditPoints="1"/>
          </p:cNvSpPr>
          <p:nvPr/>
        </p:nvSpPr>
        <p:spPr bwMode="auto">
          <a:xfrm>
            <a:off x="9416940" y="3988849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5" name="Freeform 33"/>
          <p:cNvSpPr>
            <a:spLocks noEditPoints="1"/>
          </p:cNvSpPr>
          <p:nvPr/>
        </p:nvSpPr>
        <p:spPr bwMode="auto">
          <a:xfrm>
            <a:off x="6772580" y="3762066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3916112" y="3240297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3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068516" y="30507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0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34735" y="2279026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3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Freeform 32"/>
          <p:cNvSpPr>
            <a:spLocks/>
          </p:cNvSpPr>
          <p:nvPr/>
        </p:nvSpPr>
        <p:spPr bwMode="auto">
          <a:xfrm>
            <a:off x="3424030" y="324759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46" name="Freeform 32"/>
          <p:cNvSpPr>
            <a:spLocks/>
          </p:cNvSpPr>
          <p:nvPr/>
        </p:nvSpPr>
        <p:spPr bwMode="auto">
          <a:xfrm>
            <a:off x="6832306" y="4214912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7356579" y="2699655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034846" y="2664804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2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3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4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5034843" y="1334290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6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8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9" name="Freeform 54"/>
          <p:cNvSpPr>
            <a:spLocks noEditPoints="1"/>
          </p:cNvSpPr>
          <p:nvPr/>
        </p:nvSpPr>
        <p:spPr bwMode="auto">
          <a:xfrm>
            <a:off x="2973048" y="304492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0" name="Freeform 54"/>
          <p:cNvSpPr>
            <a:spLocks noEditPoints="1"/>
          </p:cNvSpPr>
          <p:nvPr/>
        </p:nvSpPr>
        <p:spPr bwMode="auto">
          <a:xfrm>
            <a:off x="8539135" y="2254936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1" name="Freeform 54"/>
          <p:cNvSpPr>
            <a:spLocks noEditPoints="1"/>
          </p:cNvSpPr>
          <p:nvPr/>
        </p:nvSpPr>
        <p:spPr bwMode="auto">
          <a:xfrm>
            <a:off x="6525887" y="2776792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2" name="Freeform 54"/>
          <p:cNvSpPr>
            <a:spLocks noEditPoints="1"/>
          </p:cNvSpPr>
          <p:nvPr/>
        </p:nvSpPr>
        <p:spPr bwMode="auto">
          <a:xfrm>
            <a:off x="1999323" y="232114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3" name="Freeform 59"/>
          <p:cNvSpPr>
            <a:spLocks noEditPoints="1"/>
          </p:cNvSpPr>
          <p:nvPr/>
        </p:nvSpPr>
        <p:spPr bwMode="auto">
          <a:xfrm>
            <a:off x="2518940" y="3018310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5" name="Freeform 57"/>
          <p:cNvSpPr>
            <a:spLocks noEditPoints="1"/>
          </p:cNvSpPr>
          <p:nvPr/>
        </p:nvSpPr>
        <p:spPr bwMode="auto">
          <a:xfrm>
            <a:off x="5425013" y="3081882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6" name="Freeform 57"/>
          <p:cNvSpPr>
            <a:spLocks noEditPoints="1"/>
          </p:cNvSpPr>
          <p:nvPr/>
        </p:nvSpPr>
        <p:spPr bwMode="auto">
          <a:xfrm>
            <a:off x="5211630" y="2577057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7" name="Freeform 33"/>
          <p:cNvSpPr>
            <a:spLocks noEditPoints="1"/>
          </p:cNvSpPr>
          <p:nvPr/>
        </p:nvSpPr>
        <p:spPr bwMode="auto">
          <a:xfrm>
            <a:off x="5953515" y="1998181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8" name="Freeform 33"/>
          <p:cNvSpPr>
            <a:spLocks noEditPoints="1"/>
          </p:cNvSpPr>
          <p:nvPr/>
        </p:nvSpPr>
        <p:spPr bwMode="auto">
          <a:xfrm>
            <a:off x="4619852" y="90440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9" name="Freeform 61"/>
          <p:cNvSpPr>
            <a:spLocks noEditPoints="1"/>
          </p:cNvSpPr>
          <p:nvPr/>
        </p:nvSpPr>
        <p:spPr bwMode="auto">
          <a:xfrm>
            <a:off x="8484817" y="1634892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70" name="Freeform 54"/>
          <p:cNvSpPr>
            <a:spLocks noEditPoints="1"/>
          </p:cNvSpPr>
          <p:nvPr/>
        </p:nvSpPr>
        <p:spPr bwMode="auto">
          <a:xfrm>
            <a:off x="8088745" y="1422361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700926" y="117357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5469022" y="8062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5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6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677993" y="68729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78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0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1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3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Freeform 32"/>
          <p:cNvSpPr>
            <a:spLocks/>
          </p:cNvSpPr>
          <p:nvPr/>
        </p:nvSpPr>
        <p:spPr bwMode="auto">
          <a:xfrm>
            <a:off x="2809142" y="116116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349347" y="1161158"/>
            <a:ext cx="299932" cy="290380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6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7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8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9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0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1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2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3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4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5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6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7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8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9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6120153" y="717086"/>
            <a:ext cx="468987" cy="454051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301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2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4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5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6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7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8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9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0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1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3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4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327020" y="1025946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316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7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8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9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0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803284" y="8022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32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4" name="Freeform 58"/>
          <p:cNvSpPr>
            <a:spLocks/>
          </p:cNvSpPr>
          <p:nvPr/>
        </p:nvSpPr>
        <p:spPr bwMode="auto">
          <a:xfrm>
            <a:off x="7152709" y="881139"/>
            <a:ext cx="306803" cy="318027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3675971" y="2562670"/>
            <a:ext cx="269311" cy="26746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26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7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8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643956" y="2065708"/>
            <a:ext cx="282333" cy="280400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3912534" y="1785095"/>
            <a:ext cx="218453" cy="21695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4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5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6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7" name="Freeform 33"/>
          <p:cNvSpPr>
            <a:spLocks noEditPoints="1"/>
          </p:cNvSpPr>
          <p:nvPr/>
        </p:nvSpPr>
        <p:spPr bwMode="auto">
          <a:xfrm>
            <a:off x="4642134" y="3205028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3899401" y="1352375"/>
            <a:ext cx="164776" cy="248779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33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2700515" y="3504342"/>
            <a:ext cx="950647" cy="956613"/>
          </a:xfrm>
          <a:prstGeom prst="ellipse">
            <a:avLst/>
          </a:prstGeom>
          <a:blipFill>
            <a:blip r:embed="rId3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1" y="2793193"/>
            <a:ext cx="950647" cy="956613"/>
          </a:xfrm>
          <a:prstGeom prst="ellipse">
            <a:avLst/>
          </a:prstGeom>
          <a:blipFill>
            <a:blip r:embed="rId4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64001" y="1108991"/>
            <a:ext cx="950647" cy="956613"/>
          </a:xfrm>
          <a:prstGeom prst="ellipse">
            <a:avLst/>
          </a:prstGeom>
          <a:blipFill>
            <a:blip r:embed="rId5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5323" y="2270803"/>
            <a:ext cx="950647" cy="956613"/>
          </a:xfrm>
          <a:prstGeom prst="ellipse">
            <a:avLst/>
          </a:prstGeom>
          <a:blipFill>
            <a:blip r:embed="rId6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1546" y="2065605"/>
            <a:ext cx="950647" cy="956613"/>
          </a:xfrm>
          <a:prstGeom prst="ellipse">
            <a:avLst/>
          </a:prstGeom>
          <a:blipFill>
            <a:blip r:embed="rId7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15201" y="3432435"/>
            <a:ext cx="950647" cy="956613"/>
          </a:xfrm>
          <a:prstGeom prst="ellipse">
            <a:avLst/>
          </a:prstGeom>
          <a:blipFill>
            <a:blip r:embed="rId8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9203" y="3052091"/>
            <a:ext cx="950647" cy="956613"/>
          </a:xfrm>
          <a:prstGeom prst="ellipse">
            <a:avLst/>
          </a:prstGeom>
          <a:blipFill>
            <a:blip r:embed="rId9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12001" y="1700206"/>
            <a:ext cx="950647" cy="956613"/>
          </a:xfrm>
          <a:prstGeom prst="ellipse">
            <a:avLst/>
          </a:prstGeom>
          <a:blipFill>
            <a:blip r:embed="rId10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127356" y="-21594"/>
            <a:ext cx="3397163" cy="891469"/>
            <a:chOff x="127357" y="-6354"/>
            <a:chExt cx="2524868" cy="891469"/>
          </a:xfrm>
        </p:grpSpPr>
        <p:sp>
          <p:nvSpPr>
            <p:cNvPr id="355" name="Round Same Side Corner Rectangle 35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Proyectos emblemáticos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635890" y="5118138"/>
            <a:ext cx="4239626" cy="1267644"/>
            <a:chOff x="1855969" y="3166271"/>
            <a:chExt cx="3122431" cy="1437058"/>
          </a:xfrm>
        </p:grpSpPr>
        <p:sp>
          <p:nvSpPr>
            <p:cNvPr id="358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193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s-PE" sz="14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Forestación Zonal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Plazas Comunales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Bibliotecas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855969" y="3166271"/>
              <a:ext cx="2712685" cy="418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Proyectos cívicos y medio ambiente</a:t>
              </a:r>
              <a:endParaRPr lang="es-PE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95571" y="4683569"/>
            <a:ext cx="3180502" cy="1743454"/>
            <a:chOff x="1839972" y="3072997"/>
            <a:chExt cx="3138428" cy="1359280"/>
          </a:xfrm>
        </p:grpSpPr>
        <p:sp>
          <p:nvSpPr>
            <p:cNvPr id="361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022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Recojo de Basura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Transporte Urbano Masivo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Bermas y Carreteras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-          Integración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de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conos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Ciclovías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39972" y="3072997"/>
              <a:ext cx="1980148" cy="287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Proyectos urbanos</a:t>
              </a:r>
              <a:endParaRPr lang="es-PE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7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2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40"/>
                            </p:stCondLst>
                            <p:childTnLst>
                              <p:par>
                                <p:cTn id="2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60"/>
                            </p:stCondLst>
                            <p:childTnLst>
                              <p:par>
                                <p:cTn id="4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80"/>
                            </p:stCondLst>
                            <p:childTnLst>
                              <p:par>
                                <p:cTn id="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20"/>
                            </p:stCondLst>
                            <p:childTnLst>
                              <p:par>
                                <p:cTn id="6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40"/>
                            </p:stCondLst>
                            <p:childTnLst>
                              <p:par>
                                <p:cTn id="6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60"/>
                            </p:stCondLst>
                            <p:childTnLst>
                              <p:par>
                                <p:cTn id="7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80"/>
                            </p:stCondLst>
                            <p:childTnLst>
                              <p:par>
                                <p:cTn id="8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20"/>
                            </p:stCondLst>
                            <p:childTnLst>
                              <p:par>
                                <p:cTn id="9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40"/>
                            </p:stCondLst>
                            <p:childTnLst>
                              <p:par>
                                <p:cTn id="10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60"/>
                            </p:stCondLst>
                            <p:childTnLst>
                              <p:par>
                                <p:cTn id="11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80"/>
                            </p:stCondLst>
                            <p:childTnLst>
                              <p:par>
                                <p:cTn id="11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00"/>
                            </p:stCondLst>
                            <p:childTnLst>
                              <p:par>
                                <p:cTn id="12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920"/>
                            </p:stCondLst>
                            <p:childTnLst>
                              <p:par>
                                <p:cTn id="13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40"/>
                            </p:stCondLst>
                            <p:childTnLst>
                              <p:par>
                                <p:cTn id="13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16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60"/>
                            </p:stCondLst>
                            <p:childTnLst>
                              <p:par>
                                <p:cTn id="15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780"/>
                            </p:stCondLst>
                            <p:childTnLst>
                              <p:par>
                                <p:cTn id="15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20"/>
                            </p:stCondLst>
                            <p:childTnLst>
                              <p:par>
                                <p:cTn id="17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2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140"/>
                            </p:stCondLst>
                            <p:childTnLst>
                              <p:par>
                                <p:cTn id="18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2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260"/>
                            </p:stCondLst>
                            <p:childTnLst>
                              <p:par>
                                <p:cTn id="18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380"/>
                            </p:stCondLst>
                            <p:childTnLst>
                              <p:par>
                                <p:cTn id="19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2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500"/>
                            </p:stCondLst>
                            <p:childTnLst>
                              <p:par>
                                <p:cTn id="20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2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620"/>
                            </p:stCondLst>
                            <p:childTnLst>
                              <p:par>
                                <p:cTn id="20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2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740"/>
                            </p:stCondLst>
                            <p:childTnLst>
                              <p:par>
                                <p:cTn id="2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2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860"/>
                            </p:stCondLst>
                            <p:childTnLst>
                              <p:par>
                                <p:cTn id="2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2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980"/>
                            </p:stCondLst>
                            <p:childTnLst>
                              <p:par>
                                <p:cTn id="22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2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6100"/>
                            </p:stCondLst>
                            <p:childTnLst>
                              <p:par>
                                <p:cTn id="23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2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220"/>
                            </p:stCondLst>
                            <p:childTnLst>
                              <p:par>
                                <p:cTn id="2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2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340"/>
                            </p:stCondLst>
                            <p:childTnLst>
                              <p:par>
                                <p:cTn id="2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46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960"/>
                            </p:stCondLst>
                            <p:childTnLst>
                              <p:par>
                                <p:cTn id="2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2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080"/>
                            </p:stCondLst>
                            <p:childTnLst>
                              <p:par>
                                <p:cTn id="27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200"/>
                            </p:stCondLst>
                            <p:childTnLst>
                              <p:par>
                                <p:cTn id="27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7320"/>
                            </p:stCondLst>
                            <p:childTnLst>
                              <p:par>
                                <p:cTn id="2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2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440"/>
                            </p:stCondLst>
                            <p:childTnLst>
                              <p:par>
                                <p:cTn id="29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560"/>
                            </p:stCondLst>
                            <p:childTnLst>
                              <p:par>
                                <p:cTn id="29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680"/>
                            </p:stCondLst>
                            <p:childTnLst>
                              <p:par>
                                <p:cTn id="30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800"/>
                            </p:stCondLst>
                            <p:childTnLst>
                              <p:par>
                                <p:cTn id="3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7920"/>
                            </p:stCondLst>
                            <p:childTnLst>
                              <p:par>
                                <p:cTn id="3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2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8040"/>
                            </p:stCondLst>
                            <p:childTnLst>
                              <p:par>
                                <p:cTn id="3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2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160"/>
                            </p:stCondLst>
                            <p:childTnLst>
                              <p:par>
                                <p:cTn id="3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280"/>
                            </p:stCondLst>
                            <p:childTnLst>
                              <p:par>
                                <p:cTn id="3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4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00"/>
                            </p:stCondLst>
                            <p:childTnLst>
                              <p:par>
                                <p:cTn id="35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9020"/>
                            </p:stCondLst>
                            <p:childTnLst>
                              <p:par>
                                <p:cTn id="36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9140"/>
                            </p:stCondLst>
                            <p:childTnLst>
                              <p:par>
                                <p:cTn id="36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2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9260"/>
                            </p:stCondLst>
                            <p:childTnLst>
                              <p:par>
                                <p:cTn id="3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2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380"/>
                            </p:stCondLst>
                            <p:childTnLst>
                              <p:par>
                                <p:cTn id="38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2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2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9620"/>
                            </p:stCondLst>
                            <p:childTnLst>
                              <p:par>
                                <p:cTn id="39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740"/>
                            </p:stCondLst>
                            <p:childTnLst>
                              <p:par>
                                <p:cTn id="40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2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9860"/>
                            </p:stCondLst>
                            <p:childTnLst>
                              <p:par>
                                <p:cTn id="40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2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980"/>
                            </p:stCondLst>
                            <p:childTnLst>
                              <p:par>
                                <p:cTn id="41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2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100"/>
                            </p:stCondLst>
                            <p:childTnLst>
                              <p:par>
                                <p:cTn id="42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2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220"/>
                            </p:stCondLst>
                            <p:childTnLst>
                              <p:par>
                                <p:cTn id="4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2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340"/>
                            </p:stCondLst>
                            <p:childTnLst>
                              <p:par>
                                <p:cTn id="4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0840"/>
                            </p:stCondLst>
                            <p:childTnLst>
                              <p:par>
                                <p:cTn id="4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2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0960"/>
                            </p:stCondLst>
                            <p:childTnLst>
                              <p:par>
                                <p:cTn id="4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080"/>
                            </p:stCondLst>
                            <p:childTnLst>
                              <p:par>
                                <p:cTn id="45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2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1200"/>
                            </p:stCondLst>
                            <p:childTnLst>
                              <p:par>
                                <p:cTn id="46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2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1320"/>
                            </p:stCondLst>
                            <p:childTnLst>
                              <p:par>
                                <p:cTn id="47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2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1440"/>
                            </p:stCondLst>
                            <p:childTnLst>
                              <p:par>
                                <p:cTn id="47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2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1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1560"/>
                            </p:stCondLst>
                            <p:childTnLst>
                              <p:par>
                                <p:cTn id="48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2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1680"/>
                            </p:stCondLst>
                            <p:childTnLst>
                              <p:par>
                                <p:cTn id="49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2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49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2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1920"/>
                            </p:stCondLst>
                            <p:childTnLst>
                              <p:par>
                                <p:cTn id="50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2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2040"/>
                            </p:stCondLst>
                            <p:childTnLst>
                              <p:par>
                                <p:cTn id="5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2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6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2160"/>
                            </p:stCondLst>
                            <p:childTnLst>
                              <p:par>
                                <p:cTn id="5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2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3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280"/>
                            </p:stCondLst>
                            <p:childTnLst>
                              <p:par>
                                <p:cTn id="5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780"/>
                            </p:stCondLst>
                            <p:childTnLst>
                              <p:par>
                                <p:cTn id="5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2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2900"/>
                            </p:stCondLst>
                            <p:childTnLst>
                              <p:par>
                                <p:cTn id="5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12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3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3020"/>
                            </p:stCondLst>
                            <p:childTnLst>
                              <p:par>
                                <p:cTn id="54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2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140"/>
                            </p:stCondLst>
                            <p:childTnLst>
                              <p:par>
                                <p:cTn id="5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2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3260"/>
                            </p:stCondLst>
                            <p:childTnLst>
                              <p:par>
                                <p:cTn id="56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2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4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3380"/>
                            </p:stCondLst>
                            <p:childTnLst>
                              <p:par>
                                <p:cTn id="56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2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1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2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620"/>
                            </p:stCondLst>
                            <p:childTnLst>
                              <p:par>
                                <p:cTn id="58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2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3740"/>
                            </p:stCondLst>
                            <p:childTnLst>
                              <p:par>
                                <p:cTn id="58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2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3860"/>
                            </p:stCondLst>
                            <p:childTnLst>
                              <p:par>
                                <p:cTn id="59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12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9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980"/>
                            </p:stCondLst>
                            <p:childTnLst>
                              <p:par>
                                <p:cTn id="60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4100"/>
                            </p:stCondLst>
                            <p:childTnLst>
                              <p:par>
                                <p:cTn id="6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2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3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4220"/>
                            </p:stCondLst>
                            <p:childTnLst>
                              <p:par>
                                <p:cTn id="61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2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4340"/>
                            </p:stCondLst>
                            <p:childTnLst>
                              <p:par>
                                <p:cTn id="6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4840"/>
                            </p:stCondLst>
                            <p:childTnLst>
                              <p:par>
                                <p:cTn id="6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2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4960"/>
                            </p:stCondLst>
                            <p:childTnLst>
                              <p:par>
                                <p:cTn id="63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2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5080"/>
                            </p:stCondLst>
                            <p:childTnLst>
                              <p:par>
                                <p:cTn id="64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12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5200"/>
                            </p:stCondLst>
                            <p:childTnLst>
                              <p:par>
                                <p:cTn id="65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12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5320"/>
                            </p:stCondLst>
                            <p:childTnLst>
                              <p:par>
                                <p:cTn id="65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2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5440"/>
                            </p:stCondLst>
                            <p:childTnLst>
                              <p:par>
                                <p:cTn id="66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2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5560"/>
                            </p:stCondLst>
                            <p:childTnLst>
                              <p:par>
                                <p:cTn id="67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2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15680"/>
                            </p:stCondLst>
                            <p:childTnLst>
                              <p:par>
                                <p:cTn id="6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2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5800"/>
                            </p:stCondLst>
                            <p:childTnLst>
                              <p:par>
                                <p:cTn id="68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12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5920"/>
                            </p:stCondLst>
                            <p:childTnLst>
                              <p:par>
                                <p:cTn id="69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2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6040"/>
                            </p:stCondLst>
                            <p:childTnLst>
                              <p:par>
                                <p:cTn id="70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12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6160"/>
                            </p:stCondLst>
                            <p:childTnLst>
                              <p:par>
                                <p:cTn id="70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6280"/>
                            </p:stCondLst>
                            <p:childTnLst>
                              <p:par>
                                <p:cTn id="7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2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7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6900"/>
                            </p:stCondLst>
                            <p:childTnLst>
                              <p:par>
                                <p:cTn id="7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020"/>
                            </p:stCondLst>
                            <p:childTnLst>
                              <p:par>
                                <p:cTn id="7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12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7140"/>
                            </p:stCondLst>
                            <p:childTnLst>
                              <p:par>
                                <p:cTn id="7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17260"/>
                            </p:stCondLst>
                            <p:childTnLst>
                              <p:par>
                                <p:cTn id="7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1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380"/>
                            </p:stCondLst>
                            <p:childTnLst>
                              <p:par>
                                <p:cTn id="7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2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7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7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18250"/>
                            </p:stCondLst>
                            <p:childTnLst>
                              <p:par>
                                <p:cTn id="7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7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  <p:bldP spid="5" grpId="0" animBg="1"/>
      <p:bldP spid="42" grpId="0" animBg="1"/>
      <p:bldP spid="43" grpId="0" animBg="1"/>
      <p:bldP spid="4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05" grpId="0" animBg="1"/>
      <p:bldP spid="106" grpId="0" animBg="1"/>
      <p:bldP spid="107" grpId="0" animBg="1"/>
      <p:bldP spid="129" grpId="0" animBg="1"/>
      <p:bldP spid="130" grpId="0" animBg="1"/>
      <p:bldP spid="143" grpId="0" animBg="1"/>
      <p:bldP spid="154" grpId="0" animBg="1"/>
      <p:bldP spid="189" grpId="0" animBg="1"/>
      <p:bldP spid="210" grpId="0" animBg="1"/>
      <p:bldP spid="211" grpId="0" animBg="1"/>
      <p:bldP spid="212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45" grpId="0" animBg="1"/>
      <p:bldP spid="246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84" grpId="0" animBg="1"/>
      <p:bldP spid="324" grpId="0" animBg="1"/>
      <p:bldP spid="337" grpId="0" animBg="1"/>
      <p:bldP spid="14" grpId="0" animBg="1"/>
      <p:bldP spid="9" grpId="0" animBg="1"/>
      <p:bldP spid="6" grpId="0" animBg="1"/>
      <p:bldP spid="10" grpId="0" animBg="1"/>
      <p:bldP spid="7" grpId="0" animBg="1"/>
      <p:bldP spid="13" grpId="0" animBg="1"/>
      <p:bldP spid="11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0" y="1013552"/>
            <a:ext cx="12192000" cy="568953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53" name="Round Same Side Corner Rectangle 5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712186" y="1283317"/>
            <a:ext cx="2743200" cy="2581836"/>
            <a:chOff x="324629" y="1374810"/>
            <a:chExt cx="3108960" cy="2926080"/>
          </a:xfrm>
        </p:grpSpPr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324629" y="1374810"/>
              <a:ext cx="3108960" cy="786584"/>
              <a:chOff x="3027000" y="1208736"/>
              <a:chExt cx="3112451" cy="787467"/>
            </a:xfrm>
          </p:grpSpPr>
          <p:sp>
            <p:nvSpPr>
              <p:cNvPr id="56" name="Right Triangle 55"/>
              <p:cNvSpPr/>
              <p:nvPr/>
            </p:nvSpPr>
            <p:spPr>
              <a:xfrm flipH="1" flipV="1">
                <a:off x="3027000" y="1669592"/>
                <a:ext cx="249234" cy="326611"/>
              </a:xfrm>
              <a:prstGeom prst="rt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ight Triangle 56"/>
              <p:cNvSpPr/>
              <p:nvPr/>
            </p:nvSpPr>
            <p:spPr>
              <a:xfrm flipV="1">
                <a:off x="5889598" y="1669592"/>
                <a:ext cx="249234" cy="326611"/>
              </a:xfrm>
              <a:prstGeom prst="rt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027000" y="1208736"/>
                <a:ext cx="3112451" cy="460856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860" b="1" dirty="0" err="1" smtClean="0">
                    <a:solidFill>
                      <a:schemeClr val="bg1"/>
                    </a:solidFill>
                  </a:rPr>
                  <a:t>Lorem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Ipsum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Dolor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72855" y="1831690"/>
              <a:ext cx="2600460" cy="2469200"/>
              <a:chOff x="411967" y="2795985"/>
              <a:chExt cx="2600460" cy="2469200"/>
            </a:xfrm>
          </p:grpSpPr>
          <p:sp>
            <p:nvSpPr>
              <p:cNvPr id="60" name="Folded Corner 59"/>
              <p:cNvSpPr>
                <a:spLocks noChangeAspect="1"/>
              </p:cNvSpPr>
              <p:nvPr/>
            </p:nvSpPr>
            <p:spPr bwMode="auto">
              <a:xfrm>
                <a:off x="411967" y="2795985"/>
                <a:ext cx="2600460" cy="2469200"/>
              </a:xfrm>
              <a:prstGeom prst="foldedCorner">
                <a:avLst>
                  <a:gd name="adj" fmla="val 13464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121920" tIns="60960" rIns="121920" bIns="6096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s-PE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21013" y="2962566"/>
                <a:ext cx="2282913" cy="205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87944" y="4011629"/>
            <a:ext cx="2743200" cy="2581836"/>
            <a:chOff x="324629" y="1374810"/>
            <a:chExt cx="3108960" cy="2926080"/>
          </a:xfrm>
        </p:grpSpPr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324629" y="1374810"/>
              <a:ext cx="3108960" cy="786584"/>
              <a:chOff x="3027000" y="1208736"/>
              <a:chExt cx="3112451" cy="787467"/>
            </a:xfrm>
          </p:grpSpPr>
          <p:sp>
            <p:nvSpPr>
              <p:cNvPr id="69" name="Right Triangle 68"/>
              <p:cNvSpPr/>
              <p:nvPr/>
            </p:nvSpPr>
            <p:spPr>
              <a:xfrm flipH="1" flipV="1">
                <a:off x="3027000" y="1669592"/>
                <a:ext cx="249234" cy="326611"/>
              </a:xfrm>
              <a:prstGeom prst="rtTriangle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ight Triangle 69"/>
              <p:cNvSpPr/>
              <p:nvPr/>
            </p:nvSpPr>
            <p:spPr>
              <a:xfrm flipV="1">
                <a:off x="5889598" y="1669592"/>
                <a:ext cx="249234" cy="32661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027000" y="1208736"/>
                <a:ext cx="3112451" cy="4608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860" b="1" dirty="0" err="1" smtClean="0">
                    <a:solidFill>
                      <a:schemeClr val="bg1"/>
                    </a:solidFill>
                  </a:rPr>
                  <a:t>Lorem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Ipsum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Dolor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72855" y="1831690"/>
              <a:ext cx="2600460" cy="2469200"/>
              <a:chOff x="411967" y="2795985"/>
              <a:chExt cx="2600460" cy="2469200"/>
            </a:xfrm>
          </p:grpSpPr>
          <p:sp>
            <p:nvSpPr>
              <p:cNvPr id="67" name="Folded Corner 66"/>
              <p:cNvSpPr>
                <a:spLocks noChangeAspect="1"/>
              </p:cNvSpPr>
              <p:nvPr/>
            </p:nvSpPr>
            <p:spPr bwMode="auto">
              <a:xfrm>
                <a:off x="411967" y="2795985"/>
                <a:ext cx="2600460" cy="2469200"/>
              </a:xfrm>
              <a:prstGeom prst="foldedCorner">
                <a:avLst>
                  <a:gd name="adj" fmla="val 13464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121920" tIns="60960" rIns="121920" bIns="6096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s-PE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21013" y="2962566"/>
                <a:ext cx="2282913" cy="205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3145577" y="4011629"/>
            <a:ext cx="2743200" cy="2581836"/>
            <a:chOff x="324629" y="1374810"/>
            <a:chExt cx="3108960" cy="2926080"/>
          </a:xfrm>
        </p:grpSpPr>
        <p:grpSp>
          <p:nvGrpSpPr>
            <p:cNvPr id="73" name="Group 72"/>
            <p:cNvGrpSpPr>
              <a:grpSpLocks noChangeAspect="1"/>
            </p:cNvGrpSpPr>
            <p:nvPr/>
          </p:nvGrpSpPr>
          <p:grpSpPr>
            <a:xfrm>
              <a:off x="324629" y="1374810"/>
              <a:ext cx="3108960" cy="786584"/>
              <a:chOff x="3027000" y="1208736"/>
              <a:chExt cx="3112451" cy="787467"/>
            </a:xfrm>
          </p:grpSpPr>
          <p:sp>
            <p:nvSpPr>
              <p:cNvPr id="77" name="Right Triangle 76"/>
              <p:cNvSpPr/>
              <p:nvPr/>
            </p:nvSpPr>
            <p:spPr>
              <a:xfrm flipH="1" flipV="1">
                <a:off x="3027000" y="1669592"/>
                <a:ext cx="249234" cy="326611"/>
              </a:xfrm>
              <a:prstGeom prst="rtTriangle">
                <a:avLst/>
              </a:prstGeom>
              <a:solidFill>
                <a:srgbClr val="AA7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ight Triangle 77"/>
              <p:cNvSpPr/>
              <p:nvPr/>
            </p:nvSpPr>
            <p:spPr>
              <a:xfrm flipV="1">
                <a:off x="5889598" y="1669592"/>
                <a:ext cx="249234" cy="326611"/>
              </a:xfrm>
              <a:prstGeom prst="rtTriangle">
                <a:avLst/>
              </a:prstGeom>
              <a:solidFill>
                <a:srgbClr val="AA7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27000" y="1208736"/>
                <a:ext cx="3112451" cy="460856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860" b="1" dirty="0" err="1" smtClean="0">
                    <a:solidFill>
                      <a:schemeClr val="bg1"/>
                    </a:solidFill>
                  </a:rPr>
                  <a:t>Lorem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Ipsum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Dolor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72855" y="1831690"/>
              <a:ext cx="2600460" cy="2469200"/>
              <a:chOff x="411967" y="2795985"/>
              <a:chExt cx="2600460" cy="2469200"/>
            </a:xfrm>
          </p:grpSpPr>
          <p:sp>
            <p:nvSpPr>
              <p:cNvPr id="75" name="Folded Corner 74"/>
              <p:cNvSpPr>
                <a:spLocks noChangeAspect="1"/>
              </p:cNvSpPr>
              <p:nvPr/>
            </p:nvSpPr>
            <p:spPr bwMode="auto">
              <a:xfrm>
                <a:off x="411967" y="2795985"/>
                <a:ext cx="2600460" cy="2469200"/>
              </a:xfrm>
              <a:prstGeom prst="foldedCorner">
                <a:avLst>
                  <a:gd name="adj" fmla="val 13464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121920" tIns="60960" rIns="121920" bIns="6096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s-PE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21013" y="2962566"/>
                <a:ext cx="2282913" cy="205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80" name="Oval 79"/>
          <p:cNvSpPr>
            <a:spLocks noChangeAspect="1"/>
          </p:cNvSpPr>
          <p:nvPr/>
        </p:nvSpPr>
        <p:spPr>
          <a:xfrm>
            <a:off x="7187025" y="2363069"/>
            <a:ext cx="3291840" cy="329184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6" name="Group 1908"/>
          <p:cNvGrpSpPr/>
          <p:nvPr/>
        </p:nvGrpSpPr>
        <p:grpSpPr>
          <a:xfrm>
            <a:off x="6301151" y="3478125"/>
            <a:ext cx="1484112" cy="2592475"/>
            <a:chOff x="44113" y="343282"/>
            <a:chExt cx="3140942" cy="548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Shape 1895"/>
            <p:cNvSpPr/>
            <p:nvPr/>
          </p:nvSpPr>
          <p:spPr>
            <a:xfrm>
              <a:off x="1387269" y="5394642"/>
              <a:ext cx="435298" cy="4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8" name="Shape 1896"/>
            <p:cNvSpPr/>
            <p:nvPr/>
          </p:nvSpPr>
          <p:spPr>
            <a:xfrm>
              <a:off x="44113" y="343293"/>
              <a:ext cx="1598460" cy="357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9" name="Shape 1897"/>
            <p:cNvSpPr/>
            <p:nvPr/>
          </p:nvSpPr>
          <p:spPr>
            <a:xfrm>
              <a:off x="1586590" y="343282"/>
              <a:ext cx="1598465" cy="357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0" name="Shape 1898"/>
            <p:cNvSpPr/>
            <p:nvPr/>
          </p:nvSpPr>
          <p:spPr>
            <a:xfrm>
              <a:off x="942007" y="40929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1" name="Shape 1899"/>
            <p:cNvSpPr/>
            <p:nvPr/>
          </p:nvSpPr>
          <p:spPr>
            <a:xfrm>
              <a:off x="942007" y="44575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2" name="Shape 1900"/>
            <p:cNvSpPr/>
            <p:nvPr/>
          </p:nvSpPr>
          <p:spPr>
            <a:xfrm>
              <a:off x="942007" y="4822185"/>
              <a:ext cx="1325844" cy="255993"/>
            </a:xfrm>
            <a:prstGeom prst="roundRect">
              <a:avLst>
                <a:gd name="adj" fmla="val 9345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3" name="Shape 1901"/>
            <p:cNvSpPr/>
            <p:nvPr/>
          </p:nvSpPr>
          <p:spPr>
            <a:xfrm>
              <a:off x="1136986" y="5182631"/>
              <a:ext cx="935886" cy="432242"/>
            </a:xfrm>
            <a:prstGeom prst="roundRect">
              <a:avLst>
                <a:gd name="adj" fmla="val 15253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4" name="Shape 1902"/>
            <p:cNvSpPr/>
            <p:nvPr/>
          </p:nvSpPr>
          <p:spPr>
            <a:xfrm>
              <a:off x="1434078" y="1472379"/>
              <a:ext cx="993693" cy="248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5462" y="21600"/>
                  </a:moveTo>
                  <a:lnTo>
                    <a:pt x="1780" y="21600"/>
                  </a:lnTo>
                  <a:lnTo>
                    <a:pt x="1780" y="12640"/>
                  </a:lnTo>
                  <a:cubicBezTo>
                    <a:pt x="-1147" y="9897"/>
                    <a:pt x="-429" y="6703"/>
                    <a:pt x="3668" y="4243"/>
                  </a:cubicBezTo>
                  <a:cubicBezTo>
                    <a:pt x="5571" y="3100"/>
                    <a:pt x="8083" y="2195"/>
                    <a:pt x="10842" y="1485"/>
                  </a:cubicBezTo>
                  <a:cubicBezTo>
                    <a:pt x="13455" y="813"/>
                    <a:pt x="16324" y="309"/>
                    <a:pt x="19362" y="0"/>
                  </a:cubicBezTo>
                  <a:cubicBezTo>
                    <a:pt x="20111" y="1273"/>
                    <a:pt x="20453" y="2567"/>
                    <a:pt x="20407" y="3850"/>
                  </a:cubicBezTo>
                  <a:cubicBezTo>
                    <a:pt x="20358" y="5204"/>
                    <a:pt x="19876" y="6571"/>
                    <a:pt x="18588" y="7845"/>
                  </a:cubicBezTo>
                  <a:cubicBezTo>
                    <a:pt x="16206" y="10200"/>
                    <a:pt x="11348" y="11945"/>
                    <a:pt x="5472" y="12556"/>
                  </a:cubicBezTo>
                  <a:lnTo>
                    <a:pt x="5462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5" name="Shape 1903"/>
            <p:cNvSpPr/>
            <p:nvPr/>
          </p:nvSpPr>
          <p:spPr>
            <a:xfrm>
              <a:off x="729269" y="1836001"/>
              <a:ext cx="716663" cy="8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362" extrusionOk="0">
                  <a:moveTo>
                    <a:pt x="20685" y="6253"/>
                  </a:moveTo>
                  <a:cubicBezTo>
                    <a:pt x="19410" y="8424"/>
                    <a:pt x="18549" y="10748"/>
                    <a:pt x="18132" y="13139"/>
                  </a:cubicBezTo>
                  <a:cubicBezTo>
                    <a:pt x="17656" y="15875"/>
                    <a:pt x="17769" y="18659"/>
                    <a:pt x="18465" y="21362"/>
                  </a:cubicBezTo>
                  <a:cubicBezTo>
                    <a:pt x="14034" y="20775"/>
                    <a:pt x="9930" y="19064"/>
                    <a:pt x="6718" y="16464"/>
                  </a:cubicBezTo>
                  <a:cubicBezTo>
                    <a:pt x="1478" y="12223"/>
                    <a:pt x="-915" y="6114"/>
                    <a:pt x="318" y="125"/>
                  </a:cubicBezTo>
                  <a:cubicBezTo>
                    <a:pt x="4236" y="-238"/>
                    <a:pt x="8203" y="191"/>
                    <a:pt x="11879" y="1374"/>
                  </a:cubicBezTo>
                  <a:cubicBezTo>
                    <a:pt x="15209" y="2446"/>
                    <a:pt x="18214" y="4112"/>
                    <a:pt x="20685" y="625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20" name="Group 1908"/>
          <p:cNvGrpSpPr/>
          <p:nvPr/>
        </p:nvGrpSpPr>
        <p:grpSpPr>
          <a:xfrm>
            <a:off x="9929361" y="3478125"/>
            <a:ext cx="1484112" cy="2592475"/>
            <a:chOff x="44113" y="343282"/>
            <a:chExt cx="3140942" cy="548665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Shape 1895"/>
            <p:cNvSpPr/>
            <p:nvPr/>
          </p:nvSpPr>
          <p:spPr>
            <a:xfrm>
              <a:off x="1387269" y="5394642"/>
              <a:ext cx="435298" cy="4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2" name="Shape 1896"/>
            <p:cNvSpPr/>
            <p:nvPr/>
          </p:nvSpPr>
          <p:spPr>
            <a:xfrm>
              <a:off x="44113" y="343293"/>
              <a:ext cx="1598460" cy="357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3" name="Shape 1897"/>
            <p:cNvSpPr/>
            <p:nvPr/>
          </p:nvSpPr>
          <p:spPr>
            <a:xfrm>
              <a:off x="1586590" y="343282"/>
              <a:ext cx="1598465" cy="357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4" name="Shape 1898"/>
            <p:cNvSpPr/>
            <p:nvPr/>
          </p:nvSpPr>
          <p:spPr>
            <a:xfrm>
              <a:off x="942007" y="40929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5" name="Shape 1899"/>
            <p:cNvSpPr/>
            <p:nvPr/>
          </p:nvSpPr>
          <p:spPr>
            <a:xfrm>
              <a:off x="942007" y="44575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6" name="Shape 1900"/>
            <p:cNvSpPr/>
            <p:nvPr/>
          </p:nvSpPr>
          <p:spPr>
            <a:xfrm>
              <a:off x="942007" y="4822185"/>
              <a:ext cx="1325844" cy="255993"/>
            </a:xfrm>
            <a:prstGeom prst="roundRect">
              <a:avLst>
                <a:gd name="adj" fmla="val 9345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7" name="Shape 1901"/>
            <p:cNvSpPr/>
            <p:nvPr/>
          </p:nvSpPr>
          <p:spPr>
            <a:xfrm>
              <a:off x="1136986" y="5182631"/>
              <a:ext cx="935886" cy="432242"/>
            </a:xfrm>
            <a:prstGeom prst="roundRect">
              <a:avLst>
                <a:gd name="adj" fmla="val 15253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8" name="Shape 1902"/>
            <p:cNvSpPr/>
            <p:nvPr/>
          </p:nvSpPr>
          <p:spPr>
            <a:xfrm>
              <a:off x="1434078" y="1472379"/>
              <a:ext cx="993693" cy="248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5462" y="21600"/>
                  </a:moveTo>
                  <a:lnTo>
                    <a:pt x="1780" y="21600"/>
                  </a:lnTo>
                  <a:lnTo>
                    <a:pt x="1780" y="12640"/>
                  </a:lnTo>
                  <a:cubicBezTo>
                    <a:pt x="-1147" y="9897"/>
                    <a:pt x="-429" y="6703"/>
                    <a:pt x="3668" y="4243"/>
                  </a:cubicBezTo>
                  <a:cubicBezTo>
                    <a:pt x="5571" y="3100"/>
                    <a:pt x="8083" y="2195"/>
                    <a:pt x="10842" y="1485"/>
                  </a:cubicBezTo>
                  <a:cubicBezTo>
                    <a:pt x="13455" y="813"/>
                    <a:pt x="16324" y="309"/>
                    <a:pt x="19362" y="0"/>
                  </a:cubicBezTo>
                  <a:cubicBezTo>
                    <a:pt x="20111" y="1273"/>
                    <a:pt x="20453" y="2567"/>
                    <a:pt x="20407" y="3850"/>
                  </a:cubicBezTo>
                  <a:cubicBezTo>
                    <a:pt x="20358" y="5204"/>
                    <a:pt x="19876" y="6571"/>
                    <a:pt x="18588" y="7845"/>
                  </a:cubicBezTo>
                  <a:cubicBezTo>
                    <a:pt x="16206" y="10200"/>
                    <a:pt x="11348" y="11945"/>
                    <a:pt x="5472" y="12556"/>
                  </a:cubicBezTo>
                  <a:lnTo>
                    <a:pt x="5462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9" name="Shape 1903"/>
            <p:cNvSpPr/>
            <p:nvPr/>
          </p:nvSpPr>
          <p:spPr>
            <a:xfrm>
              <a:off x="729269" y="1836001"/>
              <a:ext cx="716663" cy="8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362" extrusionOk="0">
                  <a:moveTo>
                    <a:pt x="20685" y="6253"/>
                  </a:moveTo>
                  <a:cubicBezTo>
                    <a:pt x="19410" y="8424"/>
                    <a:pt x="18549" y="10748"/>
                    <a:pt x="18132" y="13139"/>
                  </a:cubicBezTo>
                  <a:cubicBezTo>
                    <a:pt x="17656" y="15875"/>
                    <a:pt x="17769" y="18659"/>
                    <a:pt x="18465" y="21362"/>
                  </a:cubicBezTo>
                  <a:cubicBezTo>
                    <a:pt x="14034" y="20775"/>
                    <a:pt x="9930" y="19064"/>
                    <a:pt x="6718" y="16464"/>
                  </a:cubicBezTo>
                  <a:cubicBezTo>
                    <a:pt x="1478" y="12223"/>
                    <a:pt x="-915" y="6114"/>
                    <a:pt x="318" y="125"/>
                  </a:cubicBezTo>
                  <a:cubicBezTo>
                    <a:pt x="4236" y="-238"/>
                    <a:pt x="8203" y="191"/>
                    <a:pt x="11879" y="1374"/>
                  </a:cubicBezTo>
                  <a:cubicBezTo>
                    <a:pt x="15209" y="2446"/>
                    <a:pt x="18214" y="4112"/>
                    <a:pt x="20685" y="625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30" name="Group 1908"/>
          <p:cNvGrpSpPr/>
          <p:nvPr/>
        </p:nvGrpSpPr>
        <p:grpSpPr>
          <a:xfrm>
            <a:off x="8115256" y="1627890"/>
            <a:ext cx="1484112" cy="2592475"/>
            <a:chOff x="44113" y="343282"/>
            <a:chExt cx="3140942" cy="548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Shape 1895"/>
            <p:cNvSpPr/>
            <p:nvPr/>
          </p:nvSpPr>
          <p:spPr>
            <a:xfrm>
              <a:off x="1387269" y="5394642"/>
              <a:ext cx="435298" cy="4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4" name="Shape 1896"/>
            <p:cNvSpPr/>
            <p:nvPr/>
          </p:nvSpPr>
          <p:spPr>
            <a:xfrm>
              <a:off x="44113" y="343293"/>
              <a:ext cx="1598460" cy="357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5" name="Shape 1897"/>
            <p:cNvSpPr/>
            <p:nvPr/>
          </p:nvSpPr>
          <p:spPr>
            <a:xfrm>
              <a:off x="1586590" y="343282"/>
              <a:ext cx="1598465" cy="357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6" name="Shape 1898"/>
            <p:cNvSpPr/>
            <p:nvPr/>
          </p:nvSpPr>
          <p:spPr>
            <a:xfrm>
              <a:off x="942007" y="40929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7" name="Shape 1899"/>
            <p:cNvSpPr/>
            <p:nvPr/>
          </p:nvSpPr>
          <p:spPr>
            <a:xfrm>
              <a:off x="942007" y="44575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8" name="Shape 1900"/>
            <p:cNvSpPr/>
            <p:nvPr/>
          </p:nvSpPr>
          <p:spPr>
            <a:xfrm>
              <a:off x="942007" y="4822185"/>
              <a:ext cx="1325844" cy="255993"/>
            </a:xfrm>
            <a:prstGeom prst="roundRect">
              <a:avLst>
                <a:gd name="adj" fmla="val 9345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9" name="Shape 1901"/>
            <p:cNvSpPr/>
            <p:nvPr/>
          </p:nvSpPr>
          <p:spPr>
            <a:xfrm>
              <a:off x="1136986" y="5182631"/>
              <a:ext cx="935886" cy="432242"/>
            </a:xfrm>
            <a:prstGeom prst="roundRect">
              <a:avLst>
                <a:gd name="adj" fmla="val 15253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0" name="Shape 1902"/>
            <p:cNvSpPr/>
            <p:nvPr/>
          </p:nvSpPr>
          <p:spPr>
            <a:xfrm>
              <a:off x="1434078" y="1472379"/>
              <a:ext cx="993693" cy="248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5462" y="21600"/>
                  </a:moveTo>
                  <a:lnTo>
                    <a:pt x="1780" y="21600"/>
                  </a:lnTo>
                  <a:lnTo>
                    <a:pt x="1780" y="12640"/>
                  </a:lnTo>
                  <a:cubicBezTo>
                    <a:pt x="-1147" y="9897"/>
                    <a:pt x="-429" y="6703"/>
                    <a:pt x="3668" y="4243"/>
                  </a:cubicBezTo>
                  <a:cubicBezTo>
                    <a:pt x="5571" y="3100"/>
                    <a:pt x="8083" y="2195"/>
                    <a:pt x="10842" y="1485"/>
                  </a:cubicBezTo>
                  <a:cubicBezTo>
                    <a:pt x="13455" y="813"/>
                    <a:pt x="16324" y="309"/>
                    <a:pt x="19362" y="0"/>
                  </a:cubicBezTo>
                  <a:cubicBezTo>
                    <a:pt x="20111" y="1273"/>
                    <a:pt x="20453" y="2567"/>
                    <a:pt x="20407" y="3850"/>
                  </a:cubicBezTo>
                  <a:cubicBezTo>
                    <a:pt x="20358" y="5204"/>
                    <a:pt x="19876" y="6571"/>
                    <a:pt x="18588" y="7845"/>
                  </a:cubicBezTo>
                  <a:cubicBezTo>
                    <a:pt x="16206" y="10200"/>
                    <a:pt x="11348" y="11945"/>
                    <a:pt x="5472" y="12556"/>
                  </a:cubicBezTo>
                  <a:lnTo>
                    <a:pt x="5462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1" name="Shape 1903"/>
            <p:cNvSpPr/>
            <p:nvPr/>
          </p:nvSpPr>
          <p:spPr>
            <a:xfrm>
              <a:off x="729269" y="1836001"/>
              <a:ext cx="716663" cy="8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362" extrusionOk="0">
                  <a:moveTo>
                    <a:pt x="20685" y="6253"/>
                  </a:moveTo>
                  <a:cubicBezTo>
                    <a:pt x="19410" y="8424"/>
                    <a:pt x="18549" y="10748"/>
                    <a:pt x="18132" y="13139"/>
                  </a:cubicBezTo>
                  <a:cubicBezTo>
                    <a:pt x="17656" y="15875"/>
                    <a:pt x="17769" y="18659"/>
                    <a:pt x="18465" y="21362"/>
                  </a:cubicBezTo>
                  <a:cubicBezTo>
                    <a:pt x="14034" y="20775"/>
                    <a:pt x="9930" y="19064"/>
                    <a:pt x="6718" y="16464"/>
                  </a:cubicBezTo>
                  <a:cubicBezTo>
                    <a:pt x="1478" y="12223"/>
                    <a:pt x="-915" y="6114"/>
                    <a:pt x="318" y="125"/>
                  </a:cubicBezTo>
                  <a:cubicBezTo>
                    <a:pt x="4236" y="-238"/>
                    <a:pt x="8203" y="191"/>
                    <a:pt x="11879" y="1374"/>
                  </a:cubicBezTo>
                  <a:cubicBezTo>
                    <a:pt x="15209" y="2446"/>
                    <a:pt x="18214" y="4112"/>
                    <a:pt x="20685" y="625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4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Freeform 6"/>
          <p:cNvSpPr>
            <a:spLocks noChangeAspect="1" noEditPoints="1"/>
          </p:cNvSpPr>
          <p:nvPr/>
        </p:nvSpPr>
        <p:spPr bwMode="auto">
          <a:xfrm>
            <a:off x="255357" y="2410215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82" name="Freeform 6"/>
          <p:cNvSpPr>
            <a:spLocks noChangeAspect="1" noEditPoints="1"/>
          </p:cNvSpPr>
          <p:nvPr/>
        </p:nvSpPr>
        <p:spPr bwMode="auto">
          <a:xfrm>
            <a:off x="5588109" y="2410215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A5A5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71" name="Freeform 6"/>
          <p:cNvSpPr>
            <a:spLocks noChangeAspect="1" noEditPoints="1"/>
          </p:cNvSpPr>
          <p:nvPr/>
        </p:nvSpPr>
        <p:spPr bwMode="auto">
          <a:xfrm>
            <a:off x="2921732" y="1622816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25" name="Freeform 6"/>
          <p:cNvSpPr>
            <a:spLocks noChangeAspect="1" noEditPoints="1"/>
          </p:cNvSpPr>
          <p:nvPr/>
        </p:nvSpPr>
        <p:spPr bwMode="auto">
          <a:xfrm>
            <a:off x="8254486" y="1622816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68" name="Round Same Side Corner Rectangle 6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8"/>
          <p:cNvSpPr>
            <a:spLocks noChangeAspect="1"/>
          </p:cNvSpPr>
          <p:nvPr/>
        </p:nvSpPr>
        <p:spPr>
          <a:xfrm>
            <a:off x="2235969" y="2550864"/>
            <a:ext cx="914400" cy="914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4888681" y="1754938"/>
            <a:ext cx="914400" cy="914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555073" y="2556421"/>
            <a:ext cx="914400" cy="914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0235098" y="1754938"/>
            <a:ext cx="914400" cy="914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4" name="Group 73"/>
          <p:cNvGrpSpPr/>
          <p:nvPr/>
        </p:nvGrpSpPr>
        <p:grpSpPr>
          <a:xfrm>
            <a:off x="2997906" y="3342128"/>
            <a:ext cx="2398611" cy="1472469"/>
            <a:chOff x="1199156" y="1220012"/>
            <a:chExt cx="1775683" cy="1104351"/>
          </a:xfrm>
        </p:grpSpPr>
        <p:sp>
          <p:nvSpPr>
            <p:cNvPr id="75" name="TextBox 74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3904" y="4186084"/>
            <a:ext cx="2398611" cy="1472469"/>
            <a:chOff x="1199156" y="1220012"/>
            <a:chExt cx="1775683" cy="1104351"/>
          </a:xfrm>
        </p:grpSpPr>
        <p:sp>
          <p:nvSpPr>
            <p:cNvPr id="78" name="TextBox 77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644247" y="4166972"/>
            <a:ext cx="2398611" cy="1472469"/>
            <a:chOff x="1199156" y="1220012"/>
            <a:chExt cx="1775683" cy="1104351"/>
          </a:xfrm>
        </p:grpSpPr>
        <p:sp>
          <p:nvSpPr>
            <p:cNvPr id="81" name="TextBox 80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325551" y="3395058"/>
            <a:ext cx="2398611" cy="1472469"/>
            <a:chOff x="1199156" y="1220012"/>
            <a:chExt cx="1775683" cy="1104351"/>
          </a:xfrm>
        </p:grpSpPr>
        <p:sp>
          <p:nvSpPr>
            <p:cNvPr id="85" name="TextBox 84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0" grpId="0" animBg="1"/>
      <p:bldP spid="82" grpId="0" animBg="1"/>
      <p:bldP spid="71" grpId="0" animBg="1"/>
      <p:bldP spid="25" grpId="0" animBg="1"/>
      <p:bldP spid="9" grpId="0" animBg="1"/>
      <p:bldP spid="70" grpId="0" animBg="1"/>
      <p:bldP spid="72" grpId="0" animBg="1"/>
      <p:bldP spid="7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55" y="1034797"/>
            <a:ext cx="2325904" cy="42303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10607" y="1778632"/>
            <a:ext cx="1866799" cy="27488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96" y="1034797"/>
            <a:ext cx="2325904" cy="4230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36448" y="1778632"/>
            <a:ext cx="1866799" cy="27488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454400" y="1187199"/>
            <a:ext cx="203200" cy="2698775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flipH="1">
            <a:off x="8432800" y="1155521"/>
            <a:ext cx="193747" cy="2698775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8" name="Round Same Side Corner Rectangle 3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163741" y="2339105"/>
            <a:ext cx="3108960" cy="786584"/>
            <a:chOff x="3027000" y="1208736"/>
            <a:chExt cx="3112451" cy="787467"/>
          </a:xfrm>
        </p:grpSpPr>
        <p:sp>
          <p:nvSpPr>
            <p:cNvPr id="50" name="Right Triangle 49"/>
            <p:cNvSpPr/>
            <p:nvPr/>
          </p:nvSpPr>
          <p:spPr>
            <a:xfrm flipH="1" flipV="1">
              <a:off x="3027000" y="1669592"/>
              <a:ext cx="249234" cy="326611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Right Triangle 50"/>
            <p:cNvSpPr/>
            <p:nvPr/>
          </p:nvSpPr>
          <p:spPr>
            <a:xfrm flipV="1">
              <a:off x="5889598" y="1669592"/>
              <a:ext cx="249234" cy="32661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027000" y="1208736"/>
              <a:ext cx="3112451" cy="4608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Dolor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1967" y="2795985"/>
            <a:ext cx="2600460" cy="2469200"/>
            <a:chOff x="411967" y="2795985"/>
            <a:chExt cx="2600460" cy="2469200"/>
          </a:xfrm>
        </p:grpSpPr>
        <p:sp>
          <p:nvSpPr>
            <p:cNvPr id="48" name="Folded Corner 47"/>
            <p:cNvSpPr>
              <a:spLocks noChangeAspect="1"/>
            </p:cNvSpPr>
            <p:nvPr/>
          </p:nvSpPr>
          <p:spPr bwMode="auto">
            <a:xfrm>
              <a:off x="411967" y="2795985"/>
              <a:ext cx="2600460" cy="2469200"/>
            </a:xfrm>
            <a:prstGeom prst="foldedCorner">
              <a:avLst>
                <a:gd name="adj" fmla="val 13464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45154" y="3081786"/>
              <a:ext cx="2411081" cy="1687913"/>
              <a:chOff x="1199156" y="1220012"/>
              <a:chExt cx="1808311" cy="1265934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295283" y="1447200"/>
                <a:ext cx="1712184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r>
                  <a:rPr lang="es-PE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b="1" dirty="0" err="1" smtClean="0">
                    <a:solidFill>
                      <a:srgbClr val="00B0F0"/>
                    </a:solidFill>
                  </a:rPr>
                  <a:t>Title</a:t>
                </a:r>
                <a:r>
                  <a:rPr lang="es-PE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00B0F0"/>
                    </a:solidFill>
                  </a:rPr>
                  <a:t>Goes</a:t>
                </a:r>
                <a:r>
                  <a:rPr lang="es-PE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00B0F0"/>
                    </a:solidFill>
                  </a:rPr>
                  <a:t>Here</a:t>
                </a:r>
                <a:endParaRPr lang="es-PE" b="1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8980632" y="2333935"/>
            <a:ext cx="3096912" cy="786584"/>
            <a:chOff x="3027000" y="1208736"/>
            <a:chExt cx="3100389" cy="787467"/>
          </a:xfrm>
        </p:grpSpPr>
        <p:sp>
          <p:nvSpPr>
            <p:cNvPr id="59" name="Right Triangle 58"/>
            <p:cNvSpPr/>
            <p:nvPr/>
          </p:nvSpPr>
          <p:spPr>
            <a:xfrm flipH="1" flipV="1">
              <a:off x="3027000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Right Triangle 59"/>
            <p:cNvSpPr/>
            <p:nvPr/>
          </p:nvSpPr>
          <p:spPr>
            <a:xfrm flipV="1">
              <a:off x="5878155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027000" y="1208736"/>
              <a:ext cx="3100389" cy="46085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Dolor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228858" y="2790815"/>
            <a:ext cx="2600460" cy="2469200"/>
            <a:chOff x="9228858" y="2790815"/>
            <a:chExt cx="2600460" cy="2469200"/>
          </a:xfrm>
        </p:grpSpPr>
        <p:sp>
          <p:nvSpPr>
            <p:cNvPr id="57" name="Folded Corner 56"/>
            <p:cNvSpPr>
              <a:spLocks noChangeAspect="1"/>
            </p:cNvSpPr>
            <p:nvPr/>
          </p:nvSpPr>
          <p:spPr bwMode="auto">
            <a:xfrm>
              <a:off x="9228858" y="2790815"/>
              <a:ext cx="2600460" cy="2469200"/>
            </a:xfrm>
            <a:prstGeom prst="foldedCorner">
              <a:avLst>
                <a:gd name="adj" fmla="val 13464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262045" y="3076616"/>
              <a:ext cx="2411081" cy="1687913"/>
              <a:chOff x="1199156" y="1220012"/>
              <a:chExt cx="1808311" cy="1265934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295283" y="1447200"/>
                <a:ext cx="1712184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r>
                  <a:rPr lang="es-PE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b="1" dirty="0" err="1" smtClean="0">
                    <a:solidFill>
                      <a:srgbClr val="ED7D31"/>
                    </a:solidFill>
                  </a:rPr>
                  <a:t>Title</a:t>
                </a:r>
                <a:r>
                  <a:rPr lang="es-PE" b="1" dirty="0" smtClean="0">
                    <a:solidFill>
                      <a:srgbClr val="ED7D31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ED7D31"/>
                    </a:solidFill>
                  </a:rPr>
                  <a:t>Goes</a:t>
                </a:r>
                <a:r>
                  <a:rPr lang="es-PE" b="1" dirty="0" smtClean="0">
                    <a:solidFill>
                      <a:srgbClr val="ED7D31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ED7D31"/>
                    </a:solidFill>
                  </a:rPr>
                  <a:t>Here</a:t>
                </a:r>
                <a:endParaRPr lang="es-PE" b="1" dirty="0">
                  <a:solidFill>
                    <a:srgbClr val="ED7D31"/>
                  </a:solidFill>
                </a:endParaRPr>
              </a:p>
            </p:txBody>
          </p:sp>
        </p:grpSp>
      </p:grpSp>
      <p:sp>
        <p:nvSpPr>
          <p:cNvPr id="65" name="TextBox 64"/>
          <p:cNvSpPr txBox="1"/>
          <p:nvPr/>
        </p:nvSpPr>
        <p:spPr>
          <a:xfrm>
            <a:off x="1389791" y="5502358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7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  <p:bldP spid="11" grpId="0" animBg="1"/>
      <p:bldP spid="18" grpId="0" animBg="1"/>
      <p:bldP spid="23" grpId="0" animBg="1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57300"/>
            <a:ext cx="12192000" cy="525471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Arc 61"/>
          <p:cNvSpPr/>
          <p:nvPr/>
        </p:nvSpPr>
        <p:spPr>
          <a:xfrm rot="19051047">
            <a:off x="5002999" y="1498281"/>
            <a:ext cx="2181771" cy="2181771"/>
          </a:xfrm>
          <a:prstGeom prst="arc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ED7D31"/>
                </a:gs>
              </a:gsLst>
              <a:lin ang="5400000" scaled="1"/>
            </a:gradFill>
            <a:prstDash val="sysDot"/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4101" name="Freeform 5"/>
          <p:cNvSpPr>
            <a:spLocks/>
          </p:cNvSpPr>
          <p:nvPr/>
        </p:nvSpPr>
        <p:spPr bwMode="auto">
          <a:xfrm>
            <a:off x="4290485" y="1965516"/>
            <a:ext cx="1807633" cy="1843617"/>
          </a:xfrm>
          <a:custGeom>
            <a:avLst/>
            <a:gdLst/>
            <a:ahLst/>
            <a:cxnLst>
              <a:cxn ang="0">
                <a:pos x="361" y="458"/>
              </a:cxn>
              <a:cxn ang="0">
                <a:pos x="455" y="364"/>
              </a:cxn>
              <a:cxn ang="0">
                <a:pos x="455" y="0"/>
              </a:cxn>
              <a:cxn ang="0">
                <a:pos x="394" y="0"/>
              </a:cxn>
              <a:cxn ang="0">
                <a:pos x="374" y="92"/>
              </a:cxn>
              <a:cxn ang="0">
                <a:pos x="303" y="115"/>
              </a:cxn>
              <a:cxn ang="0">
                <a:pos x="233" y="53"/>
              </a:cxn>
              <a:cxn ang="0">
                <a:pos x="136" y="123"/>
              </a:cxn>
              <a:cxn ang="0">
                <a:pos x="175" y="209"/>
              </a:cxn>
              <a:cxn ang="0">
                <a:pos x="131" y="270"/>
              </a:cxn>
              <a:cxn ang="0">
                <a:pos x="37" y="260"/>
              </a:cxn>
              <a:cxn ang="0">
                <a:pos x="0" y="374"/>
              </a:cxn>
              <a:cxn ang="0">
                <a:pos x="82" y="421"/>
              </a:cxn>
              <a:cxn ang="0">
                <a:pos x="80" y="464"/>
              </a:cxn>
              <a:cxn ang="0">
                <a:pos x="361" y="464"/>
              </a:cxn>
              <a:cxn ang="0">
                <a:pos x="361" y="458"/>
              </a:cxn>
            </a:cxnLst>
            <a:rect l="0" t="0" r="r" b="b"/>
            <a:pathLst>
              <a:path w="455" h="464">
                <a:moveTo>
                  <a:pt x="361" y="458"/>
                </a:moveTo>
                <a:cubicBezTo>
                  <a:pt x="361" y="406"/>
                  <a:pt x="403" y="364"/>
                  <a:pt x="455" y="364"/>
                </a:cubicBezTo>
                <a:cubicBezTo>
                  <a:pt x="455" y="0"/>
                  <a:pt x="455" y="0"/>
                  <a:pt x="45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4" y="92"/>
                  <a:pt x="374" y="92"/>
                  <a:pt x="374" y="92"/>
                </a:cubicBezTo>
                <a:cubicBezTo>
                  <a:pt x="350" y="98"/>
                  <a:pt x="326" y="105"/>
                  <a:pt x="303" y="11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36" y="123"/>
                  <a:pt x="136" y="123"/>
                  <a:pt x="136" y="123"/>
                </a:cubicBezTo>
                <a:cubicBezTo>
                  <a:pt x="175" y="209"/>
                  <a:pt x="175" y="209"/>
                  <a:pt x="175" y="209"/>
                </a:cubicBezTo>
                <a:cubicBezTo>
                  <a:pt x="158" y="228"/>
                  <a:pt x="144" y="248"/>
                  <a:pt x="131" y="270"/>
                </a:cubicBezTo>
                <a:cubicBezTo>
                  <a:pt x="37" y="260"/>
                  <a:pt x="37" y="260"/>
                  <a:pt x="37" y="260"/>
                </a:cubicBezTo>
                <a:cubicBezTo>
                  <a:pt x="0" y="374"/>
                  <a:pt x="0" y="374"/>
                  <a:pt x="0" y="374"/>
                </a:cubicBezTo>
                <a:cubicBezTo>
                  <a:pt x="82" y="421"/>
                  <a:pt x="82" y="421"/>
                  <a:pt x="82" y="421"/>
                </a:cubicBezTo>
                <a:cubicBezTo>
                  <a:pt x="80" y="436"/>
                  <a:pt x="80" y="450"/>
                  <a:pt x="80" y="464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1" y="462"/>
                  <a:pt x="361" y="460"/>
                  <a:pt x="361" y="458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104" name="Freeform 8"/>
          <p:cNvSpPr>
            <a:spLocks/>
          </p:cNvSpPr>
          <p:nvPr/>
        </p:nvSpPr>
        <p:spPr bwMode="auto">
          <a:xfrm>
            <a:off x="4294717" y="3809132"/>
            <a:ext cx="1803400" cy="1794933"/>
          </a:xfrm>
          <a:custGeom>
            <a:avLst/>
            <a:gdLst/>
            <a:ahLst/>
            <a:cxnLst>
              <a:cxn ang="0">
                <a:pos x="360" y="0"/>
              </a:cxn>
              <a:cxn ang="0">
                <a:pos x="79" y="0"/>
              </a:cxn>
              <a:cxn ang="0">
                <a:pos x="81" y="32"/>
              </a:cxn>
              <a:cxn ang="0">
                <a:pos x="0" y="79"/>
              </a:cxn>
              <a:cxn ang="0">
                <a:pos x="37" y="193"/>
              </a:cxn>
              <a:cxn ang="0">
                <a:pos x="131" y="183"/>
              </a:cxn>
              <a:cxn ang="0">
                <a:pos x="174" y="243"/>
              </a:cxn>
              <a:cxn ang="0">
                <a:pos x="136" y="330"/>
              </a:cxn>
              <a:cxn ang="0">
                <a:pos x="234" y="400"/>
              </a:cxn>
              <a:cxn ang="0">
                <a:pos x="304" y="337"/>
              </a:cxn>
              <a:cxn ang="0">
                <a:pos x="338" y="350"/>
              </a:cxn>
              <a:cxn ang="0">
                <a:pos x="374" y="360"/>
              </a:cxn>
              <a:cxn ang="0">
                <a:pos x="394" y="452"/>
              </a:cxn>
              <a:cxn ang="0">
                <a:pos x="454" y="452"/>
              </a:cxn>
              <a:cxn ang="0">
                <a:pos x="454" y="87"/>
              </a:cxn>
              <a:cxn ang="0">
                <a:pos x="360" y="0"/>
              </a:cxn>
            </a:cxnLst>
            <a:rect l="0" t="0" r="r" b="b"/>
            <a:pathLst>
              <a:path w="454" h="452">
                <a:moveTo>
                  <a:pt x="360" y="0"/>
                </a:moveTo>
                <a:cubicBezTo>
                  <a:pt x="79" y="0"/>
                  <a:pt x="79" y="0"/>
                  <a:pt x="79" y="0"/>
                </a:cubicBezTo>
                <a:cubicBezTo>
                  <a:pt x="79" y="11"/>
                  <a:pt x="80" y="21"/>
                  <a:pt x="81" y="32"/>
                </a:cubicBezTo>
                <a:cubicBezTo>
                  <a:pt x="0" y="79"/>
                  <a:pt x="0" y="79"/>
                  <a:pt x="0" y="79"/>
                </a:cubicBezTo>
                <a:cubicBezTo>
                  <a:pt x="37" y="193"/>
                  <a:pt x="37" y="193"/>
                  <a:pt x="37" y="193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43" y="205"/>
                  <a:pt x="158" y="225"/>
                  <a:pt x="174" y="243"/>
                </a:cubicBezTo>
                <a:cubicBezTo>
                  <a:pt x="136" y="330"/>
                  <a:pt x="136" y="330"/>
                  <a:pt x="136" y="330"/>
                </a:cubicBezTo>
                <a:cubicBezTo>
                  <a:pt x="234" y="400"/>
                  <a:pt x="234" y="400"/>
                  <a:pt x="234" y="400"/>
                </a:cubicBezTo>
                <a:cubicBezTo>
                  <a:pt x="304" y="337"/>
                  <a:pt x="304" y="337"/>
                  <a:pt x="304" y="337"/>
                </a:cubicBezTo>
                <a:cubicBezTo>
                  <a:pt x="315" y="342"/>
                  <a:pt x="327" y="346"/>
                  <a:pt x="338" y="350"/>
                </a:cubicBezTo>
                <a:cubicBezTo>
                  <a:pt x="350" y="354"/>
                  <a:pt x="362" y="357"/>
                  <a:pt x="374" y="360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454" y="452"/>
                  <a:pt x="454" y="452"/>
                  <a:pt x="454" y="452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04" y="87"/>
                  <a:pt x="364" y="49"/>
                  <a:pt x="360" y="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6098117" y="3809132"/>
            <a:ext cx="1803400" cy="1794933"/>
          </a:xfrm>
          <a:custGeom>
            <a:avLst/>
            <a:gdLst/>
            <a:ahLst/>
            <a:cxnLst>
              <a:cxn ang="0">
                <a:pos x="374" y="0"/>
              </a:cxn>
              <a:cxn ang="0">
                <a:pos x="93" y="0"/>
              </a:cxn>
              <a:cxn ang="0">
                <a:pos x="0" y="87"/>
              </a:cxn>
              <a:cxn ang="0">
                <a:pos x="0" y="452"/>
              </a:cxn>
              <a:cxn ang="0">
                <a:pos x="60" y="452"/>
              </a:cxn>
              <a:cxn ang="0">
                <a:pos x="80" y="359"/>
              </a:cxn>
              <a:cxn ang="0">
                <a:pos x="151" y="336"/>
              </a:cxn>
              <a:cxn ang="0">
                <a:pos x="221" y="399"/>
              </a:cxn>
              <a:cxn ang="0">
                <a:pos x="318" y="328"/>
              </a:cxn>
              <a:cxn ang="0">
                <a:pos x="279" y="242"/>
              </a:cxn>
              <a:cxn ang="0">
                <a:pos x="323" y="182"/>
              </a:cxn>
              <a:cxn ang="0">
                <a:pos x="417" y="192"/>
              </a:cxn>
              <a:cxn ang="0">
                <a:pos x="454" y="77"/>
              </a:cxn>
              <a:cxn ang="0">
                <a:pos x="372" y="30"/>
              </a:cxn>
              <a:cxn ang="0">
                <a:pos x="374" y="0"/>
              </a:cxn>
            </a:cxnLst>
            <a:rect l="0" t="0" r="r" b="b"/>
            <a:pathLst>
              <a:path w="454" h="452">
                <a:moveTo>
                  <a:pt x="374" y="0"/>
                </a:moveTo>
                <a:cubicBezTo>
                  <a:pt x="93" y="0"/>
                  <a:pt x="93" y="0"/>
                  <a:pt x="93" y="0"/>
                </a:cubicBezTo>
                <a:cubicBezTo>
                  <a:pt x="89" y="49"/>
                  <a:pt x="49" y="87"/>
                  <a:pt x="0" y="87"/>
                </a:cubicBezTo>
                <a:cubicBezTo>
                  <a:pt x="0" y="452"/>
                  <a:pt x="0" y="452"/>
                  <a:pt x="0" y="452"/>
                </a:cubicBezTo>
                <a:cubicBezTo>
                  <a:pt x="60" y="452"/>
                  <a:pt x="60" y="452"/>
                  <a:pt x="60" y="452"/>
                </a:cubicBezTo>
                <a:cubicBezTo>
                  <a:pt x="80" y="359"/>
                  <a:pt x="80" y="359"/>
                  <a:pt x="80" y="359"/>
                </a:cubicBezTo>
                <a:cubicBezTo>
                  <a:pt x="104" y="354"/>
                  <a:pt x="128" y="346"/>
                  <a:pt x="151" y="336"/>
                </a:cubicBezTo>
                <a:cubicBezTo>
                  <a:pt x="221" y="399"/>
                  <a:pt x="221" y="399"/>
                  <a:pt x="221" y="399"/>
                </a:cubicBezTo>
                <a:cubicBezTo>
                  <a:pt x="318" y="328"/>
                  <a:pt x="318" y="328"/>
                  <a:pt x="318" y="328"/>
                </a:cubicBezTo>
                <a:cubicBezTo>
                  <a:pt x="279" y="242"/>
                  <a:pt x="279" y="242"/>
                  <a:pt x="279" y="242"/>
                </a:cubicBezTo>
                <a:cubicBezTo>
                  <a:pt x="296" y="224"/>
                  <a:pt x="310" y="204"/>
                  <a:pt x="323" y="182"/>
                </a:cubicBezTo>
                <a:cubicBezTo>
                  <a:pt x="417" y="192"/>
                  <a:pt x="417" y="192"/>
                  <a:pt x="417" y="192"/>
                </a:cubicBezTo>
                <a:cubicBezTo>
                  <a:pt x="454" y="77"/>
                  <a:pt x="454" y="77"/>
                  <a:pt x="454" y="77"/>
                </a:cubicBezTo>
                <a:cubicBezTo>
                  <a:pt x="372" y="30"/>
                  <a:pt x="372" y="30"/>
                  <a:pt x="372" y="30"/>
                </a:cubicBezTo>
                <a:cubicBezTo>
                  <a:pt x="373" y="20"/>
                  <a:pt x="374" y="10"/>
                  <a:pt x="374" y="0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102" name="Freeform 6"/>
          <p:cNvSpPr>
            <a:spLocks/>
          </p:cNvSpPr>
          <p:nvPr/>
        </p:nvSpPr>
        <p:spPr bwMode="auto">
          <a:xfrm>
            <a:off x="6098118" y="1965516"/>
            <a:ext cx="1799167" cy="1843617"/>
          </a:xfrm>
          <a:custGeom>
            <a:avLst/>
            <a:gdLst/>
            <a:ahLst/>
            <a:cxnLst>
              <a:cxn ang="0">
                <a:pos x="93" y="458"/>
              </a:cxn>
              <a:cxn ang="0">
                <a:pos x="93" y="464"/>
              </a:cxn>
              <a:cxn ang="0">
                <a:pos x="374" y="464"/>
              </a:cxn>
              <a:cxn ang="0">
                <a:pos x="372" y="420"/>
              </a:cxn>
              <a:cxn ang="0">
                <a:pos x="453" y="373"/>
              </a:cxn>
              <a:cxn ang="0">
                <a:pos x="416" y="259"/>
              </a:cxn>
              <a:cxn ang="0">
                <a:pos x="322" y="268"/>
              </a:cxn>
              <a:cxn ang="0">
                <a:pos x="279" y="208"/>
              </a:cxn>
              <a:cxn ang="0">
                <a:pos x="317" y="122"/>
              </a:cxn>
              <a:cxn ang="0">
                <a:pos x="219" y="52"/>
              </a:cxn>
              <a:cxn ang="0">
                <a:pos x="149" y="115"/>
              </a:cxn>
              <a:cxn ang="0">
                <a:pos x="114" y="102"/>
              </a:cxn>
              <a:cxn ang="0">
                <a:pos x="79" y="92"/>
              </a:cxn>
              <a:cxn ang="0">
                <a:pos x="59" y="0"/>
              </a:cxn>
              <a:cxn ang="0">
                <a:pos x="0" y="0"/>
              </a:cxn>
              <a:cxn ang="0">
                <a:pos x="0" y="364"/>
              </a:cxn>
              <a:cxn ang="0">
                <a:pos x="93" y="458"/>
              </a:cxn>
            </a:cxnLst>
            <a:rect l="0" t="0" r="r" b="b"/>
            <a:pathLst>
              <a:path w="453" h="464">
                <a:moveTo>
                  <a:pt x="93" y="458"/>
                </a:moveTo>
                <a:cubicBezTo>
                  <a:pt x="93" y="460"/>
                  <a:pt x="93" y="462"/>
                  <a:pt x="93" y="464"/>
                </a:cubicBezTo>
                <a:cubicBezTo>
                  <a:pt x="374" y="464"/>
                  <a:pt x="374" y="464"/>
                  <a:pt x="374" y="464"/>
                </a:cubicBezTo>
                <a:cubicBezTo>
                  <a:pt x="374" y="450"/>
                  <a:pt x="374" y="435"/>
                  <a:pt x="372" y="420"/>
                </a:cubicBezTo>
                <a:cubicBezTo>
                  <a:pt x="453" y="373"/>
                  <a:pt x="453" y="373"/>
                  <a:pt x="453" y="373"/>
                </a:cubicBezTo>
                <a:cubicBezTo>
                  <a:pt x="416" y="259"/>
                  <a:pt x="416" y="259"/>
                  <a:pt x="416" y="259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10" y="247"/>
                  <a:pt x="295" y="227"/>
                  <a:pt x="279" y="208"/>
                </a:cubicBezTo>
                <a:cubicBezTo>
                  <a:pt x="317" y="122"/>
                  <a:pt x="317" y="122"/>
                  <a:pt x="317" y="122"/>
                </a:cubicBezTo>
                <a:cubicBezTo>
                  <a:pt x="219" y="52"/>
                  <a:pt x="219" y="52"/>
                  <a:pt x="219" y="52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38" y="110"/>
                  <a:pt x="126" y="106"/>
                  <a:pt x="114" y="102"/>
                </a:cubicBezTo>
                <a:cubicBezTo>
                  <a:pt x="103" y="98"/>
                  <a:pt x="91" y="95"/>
                  <a:pt x="79" y="9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4"/>
                  <a:pt x="0" y="364"/>
                  <a:pt x="0" y="364"/>
                </a:cubicBezTo>
                <a:cubicBezTo>
                  <a:pt x="51" y="364"/>
                  <a:pt x="93" y="406"/>
                  <a:pt x="93" y="458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3" name="Round Same Side Corner Rectangle 3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9021" y="1753314"/>
            <a:ext cx="3302359" cy="1508672"/>
            <a:chOff x="4203801" y="2974856"/>
            <a:chExt cx="3302359" cy="1508672"/>
          </a:xfrm>
        </p:grpSpPr>
        <p:sp>
          <p:nvSpPr>
            <p:cNvPr id="61" name="TextBox 60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#1</a:t>
              </a:r>
              <a:endParaRPr lang="es-PE" sz="16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564889" y="1753314"/>
            <a:ext cx="3302359" cy="1508672"/>
            <a:chOff x="4203801" y="2974856"/>
            <a:chExt cx="3302359" cy="1508672"/>
          </a:xfrm>
        </p:grpSpPr>
        <p:sp>
          <p:nvSpPr>
            <p:cNvPr id="69" name="TextBox 68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#2</a:t>
              </a:r>
              <a:endParaRPr lang="es-PE" sz="16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579679" y="4524878"/>
            <a:ext cx="3302359" cy="1508672"/>
            <a:chOff x="4203801" y="2974856"/>
            <a:chExt cx="3302359" cy="1508672"/>
          </a:xfrm>
        </p:grpSpPr>
        <p:sp>
          <p:nvSpPr>
            <p:cNvPr id="72" name="TextBox 71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#3</a:t>
              </a:r>
              <a:endParaRPr lang="es-PE" sz="16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23887" y="4524878"/>
            <a:ext cx="3302359" cy="1508672"/>
            <a:chOff x="4203801" y="2974856"/>
            <a:chExt cx="3302359" cy="1508672"/>
          </a:xfrm>
        </p:grpSpPr>
        <p:sp>
          <p:nvSpPr>
            <p:cNvPr id="75" name="TextBox 74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#4</a:t>
              </a:r>
              <a:endParaRPr lang="es-PE" sz="1600" dirty="0"/>
            </a:p>
          </p:txBody>
        </p:sp>
      </p:grpSp>
      <p:sp>
        <p:nvSpPr>
          <p:cNvPr id="77" name="Arc 76"/>
          <p:cNvSpPr/>
          <p:nvPr/>
        </p:nvSpPr>
        <p:spPr>
          <a:xfrm rot="2777016">
            <a:off x="6155324" y="2656231"/>
            <a:ext cx="2181771" cy="2181771"/>
          </a:xfrm>
          <a:prstGeom prst="arc">
            <a:avLst/>
          </a:prstGeom>
          <a:ln w="28575">
            <a:gradFill>
              <a:gsLst>
                <a:gs pos="0">
                  <a:srgbClr val="ED7D31"/>
                </a:gs>
                <a:gs pos="100000">
                  <a:srgbClr val="A5A5A5"/>
                </a:gs>
              </a:gsLst>
              <a:lin ang="5400000" scaled="1"/>
            </a:gradFill>
            <a:prstDash val="sysDot"/>
            <a:tailEnd type="stealt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78" name="Arc 77"/>
          <p:cNvSpPr/>
          <p:nvPr/>
        </p:nvSpPr>
        <p:spPr>
          <a:xfrm rot="7990106">
            <a:off x="5045284" y="3782726"/>
            <a:ext cx="2181771" cy="2181771"/>
          </a:xfrm>
          <a:prstGeom prst="arc">
            <a:avLst/>
          </a:prstGeom>
          <a:ln w="28575">
            <a:gradFill>
              <a:gsLst>
                <a:gs pos="0">
                  <a:srgbClr val="A5A5A5"/>
                </a:gs>
                <a:gs pos="100000">
                  <a:srgbClr val="FFC000"/>
                </a:gs>
              </a:gsLst>
              <a:lin ang="5400000" scaled="1"/>
            </a:gradFill>
            <a:prstDash val="sysDot"/>
            <a:tailEnd type="stealt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pic>
        <p:nvPicPr>
          <p:cNvPr id="80" name="Picture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86" y="3303454"/>
            <a:ext cx="1005840" cy="1005840"/>
          </a:xfrm>
          <a:prstGeom prst="ellipse">
            <a:avLst/>
          </a:prstGeom>
          <a:ln w="3175">
            <a:solidFill>
              <a:schemeClr val="bg1"/>
            </a:solidFill>
          </a:ln>
          <a:effectLst>
            <a:outerShdw blurRad="50800" sx="107000" sy="107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5070775" y="2805010"/>
            <a:ext cx="717970" cy="548640"/>
            <a:chOff x="1201738" y="1511300"/>
            <a:chExt cx="168275" cy="1285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2" name="Freeform 159"/>
            <p:cNvSpPr>
              <a:spLocks/>
            </p:cNvSpPr>
            <p:nvPr/>
          </p:nvSpPr>
          <p:spPr bwMode="auto">
            <a:xfrm>
              <a:off x="1314450" y="1525588"/>
              <a:ext cx="55563" cy="106363"/>
            </a:xfrm>
            <a:custGeom>
              <a:avLst/>
              <a:gdLst/>
              <a:ahLst/>
              <a:cxnLst>
                <a:cxn ang="0">
                  <a:pos x="30" y="25"/>
                </a:cxn>
                <a:cxn ang="0">
                  <a:pos x="11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8" y="14"/>
                </a:cxn>
                <a:cxn ang="0">
                  <a:pos x="9" y="20"/>
                </a:cxn>
                <a:cxn ang="0">
                  <a:pos x="4" y="23"/>
                </a:cxn>
                <a:cxn ang="0">
                  <a:pos x="1" y="23"/>
                </a:cxn>
                <a:cxn ang="0">
                  <a:pos x="1" y="63"/>
                </a:cxn>
                <a:cxn ang="0">
                  <a:pos x="23" y="63"/>
                </a:cxn>
                <a:cxn ang="0">
                  <a:pos x="23" y="30"/>
                </a:cxn>
                <a:cxn ang="0">
                  <a:pos x="28" y="30"/>
                </a:cxn>
                <a:cxn ang="0">
                  <a:pos x="30" y="25"/>
                </a:cxn>
              </a:cxnLst>
              <a:rect l="0" t="0" r="r" b="b"/>
              <a:pathLst>
                <a:path w="33" h="63">
                  <a:moveTo>
                    <a:pt x="30" y="2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7"/>
                    <a:pt x="10" y="19"/>
                    <a:pt x="9" y="20"/>
                  </a:cubicBezTo>
                  <a:cubicBezTo>
                    <a:pt x="9" y="21"/>
                    <a:pt x="8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30"/>
                    <a:pt x="33" y="28"/>
                    <a:pt x="30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83" name="Freeform 160"/>
            <p:cNvSpPr>
              <a:spLocks/>
            </p:cNvSpPr>
            <p:nvPr/>
          </p:nvSpPr>
          <p:spPr bwMode="auto">
            <a:xfrm>
              <a:off x="1201738" y="1525588"/>
              <a:ext cx="55563" cy="106363"/>
            </a:xfrm>
            <a:custGeom>
              <a:avLst/>
              <a:gdLst/>
              <a:ahLst/>
              <a:cxnLst>
                <a:cxn ang="0">
                  <a:pos x="32" y="63"/>
                </a:cxn>
                <a:cxn ang="0">
                  <a:pos x="32" y="23"/>
                </a:cxn>
                <a:cxn ang="0">
                  <a:pos x="29" y="23"/>
                </a:cxn>
                <a:cxn ang="0">
                  <a:pos x="23" y="20"/>
                </a:cxn>
                <a:cxn ang="0">
                  <a:pos x="25" y="14"/>
                </a:cxn>
                <a:cxn ang="0">
                  <a:pos x="33" y="5"/>
                </a:cxn>
                <a:cxn ang="0">
                  <a:pos x="31" y="3"/>
                </a:cxn>
                <a:cxn ang="0">
                  <a:pos x="22" y="3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63"/>
                </a:cxn>
                <a:cxn ang="0">
                  <a:pos x="32" y="63"/>
                </a:cxn>
              </a:cxnLst>
              <a:rect l="0" t="0" r="r" b="b"/>
              <a:pathLst>
                <a:path w="33" h="63">
                  <a:moveTo>
                    <a:pt x="32" y="6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5" y="23"/>
                    <a:pt x="24" y="21"/>
                    <a:pt x="23" y="20"/>
                  </a:cubicBezTo>
                  <a:cubicBezTo>
                    <a:pt x="23" y="19"/>
                    <a:pt x="23" y="17"/>
                    <a:pt x="25" y="1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5" y="0"/>
                    <a:pt x="22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8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63"/>
                    <a:pt x="10" y="63"/>
                    <a:pt x="10" y="63"/>
                  </a:cubicBezTo>
                  <a:lnTo>
                    <a:pt x="32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84" name="Freeform 161"/>
            <p:cNvSpPr>
              <a:spLocks/>
            </p:cNvSpPr>
            <p:nvPr/>
          </p:nvSpPr>
          <p:spPr bwMode="auto">
            <a:xfrm>
              <a:off x="1241425" y="1511300"/>
              <a:ext cx="88900" cy="128588"/>
            </a:xfrm>
            <a:custGeom>
              <a:avLst/>
              <a:gdLst/>
              <a:ahLst/>
              <a:cxnLst>
                <a:cxn ang="0">
                  <a:pos x="43" y="77"/>
                </a:cxn>
                <a:cxn ang="0">
                  <a:pos x="43" y="30"/>
                </a:cxn>
                <a:cxn ang="0">
                  <a:pos x="48" y="30"/>
                </a:cxn>
                <a:cxn ang="0">
                  <a:pos x="50" y="25"/>
                </a:cxn>
                <a:cxn ang="0">
                  <a:pos x="31" y="2"/>
                </a:cxn>
                <a:cxn ang="0">
                  <a:pos x="26" y="0"/>
                </a:cxn>
                <a:cxn ang="0">
                  <a:pos x="22" y="2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77"/>
                </a:cxn>
                <a:cxn ang="0">
                  <a:pos x="43" y="77"/>
                </a:cxn>
              </a:cxnLst>
              <a:rect l="0" t="0" r="r" b="b"/>
              <a:pathLst>
                <a:path w="53" h="77">
                  <a:moveTo>
                    <a:pt x="43" y="77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2" y="30"/>
                    <a:pt x="53" y="27"/>
                    <a:pt x="50" y="2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77"/>
                    <a:pt x="10" y="77"/>
                    <a:pt x="10" y="77"/>
                  </a:cubicBezTo>
                  <a:lnTo>
                    <a:pt x="43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409535" y="4149723"/>
            <a:ext cx="659957" cy="548640"/>
            <a:chOff x="1219200" y="1962150"/>
            <a:chExt cx="131763" cy="1095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6" name="Freeform 162"/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87" name="Freeform 163"/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6535787" y="2805950"/>
            <a:ext cx="533401" cy="548640"/>
            <a:chOff x="1230313" y="2405063"/>
            <a:chExt cx="111125" cy="114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9" name="Freeform 164"/>
            <p:cNvSpPr>
              <a:spLocks/>
            </p:cNvSpPr>
            <p:nvPr/>
          </p:nvSpPr>
          <p:spPr bwMode="auto">
            <a:xfrm>
              <a:off x="1230313" y="2411413"/>
              <a:ext cx="103188" cy="107950"/>
            </a:xfrm>
            <a:custGeom>
              <a:avLst/>
              <a:gdLst/>
              <a:ahLst/>
              <a:cxnLst>
                <a:cxn ang="0">
                  <a:pos x="32" y="33"/>
                </a:cxn>
                <a:cxn ang="0">
                  <a:pos x="32" y="0"/>
                </a:cxn>
                <a:cxn ang="0">
                  <a:pos x="0" y="33"/>
                </a:cxn>
                <a:cxn ang="0">
                  <a:pos x="32" y="65"/>
                </a:cxn>
                <a:cxn ang="0">
                  <a:pos x="62" y="45"/>
                </a:cxn>
                <a:cxn ang="0">
                  <a:pos x="32" y="33"/>
                </a:cxn>
              </a:cxnLst>
              <a:rect l="0" t="0" r="r" b="b"/>
              <a:pathLst>
                <a:path w="62" h="65">
                  <a:moveTo>
                    <a:pt x="32" y="33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45" y="65"/>
                    <a:pt x="57" y="56"/>
                    <a:pt x="62" y="45"/>
                  </a:cubicBezTo>
                  <a:lnTo>
                    <a:pt x="32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90" name="Freeform 165"/>
            <p:cNvSpPr>
              <a:spLocks/>
            </p:cNvSpPr>
            <p:nvPr/>
          </p:nvSpPr>
          <p:spPr bwMode="auto">
            <a:xfrm>
              <a:off x="1285875" y="2419350"/>
              <a:ext cx="55563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6"/>
                </a:cxn>
                <a:cxn ang="0">
                  <a:pos x="32" y="38"/>
                </a:cxn>
                <a:cxn ang="0">
                  <a:pos x="33" y="28"/>
                </a:cxn>
                <a:cxn ang="0">
                  <a:pos x="20" y="0"/>
                </a:cxn>
              </a:cxnLst>
              <a:rect l="0" t="0" r="r" b="b"/>
              <a:pathLst>
                <a:path w="33" h="38">
                  <a:moveTo>
                    <a:pt x="2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5"/>
                    <a:pt x="33" y="31"/>
                    <a:pt x="33" y="28"/>
                  </a:cubicBezTo>
                  <a:cubicBezTo>
                    <a:pt x="33" y="16"/>
                    <a:pt x="28" y="7"/>
                    <a:pt x="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91" name="Freeform 166"/>
            <p:cNvSpPr>
              <a:spLocks/>
            </p:cNvSpPr>
            <p:nvPr/>
          </p:nvSpPr>
          <p:spPr bwMode="auto">
            <a:xfrm>
              <a:off x="1285875" y="2405063"/>
              <a:ext cx="3175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19" y="6"/>
                </a:cxn>
                <a:cxn ang="0">
                  <a:pos x="0" y="0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3" y="2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5143174" y="4142291"/>
            <a:ext cx="541322" cy="548640"/>
            <a:chOff x="1227138" y="2852738"/>
            <a:chExt cx="117475" cy="1190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1227138" y="2852738"/>
              <a:ext cx="117475" cy="11906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6"/>
                </a:cxn>
                <a:cxn ang="0">
                  <a:pos x="35" y="71"/>
                </a:cxn>
                <a:cxn ang="0">
                  <a:pos x="71" y="36"/>
                </a:cxn>
                <a:cxn ang="0">
                  <a:pos x="35" y="0"/>
                </a:cxn>
                <a:cxn ang="0">
                  <a:pos x="40" y="67"/>
                </a:cxn>
                <a:cxn ang="0">
                  <a:pos x="35" y="63"/>
                </a:cxn>
                <a:cxn ang="0">
                  <a:pos x="31" y="67"/>
                </a:cxn>
                <a:cxn ang="0">
                  <a:pos x="4" y="40"/>
                </a:cxn>
                <a:cxn ang="0">
                  <a:pos x="8" y="36"/>
                </a:cxn>
                <a:cxn ang="0">
                  <a:pos x="4" y="31"/>
                </a:cxn>
                <a:cxn ang="0">
                  <a:pos x="31" y="4"/>
                </a:cxn>
                <a:cxn ang="0">
                  <a:pos x="35" y="9"/>
                </a:cxn>
                <a:cxn ang="0">
                  <a:pos x="40" y="4"/>
                </a:cxn>
                <a:cxn ang="0">
                  <a:pos x="67" y="31"/>
                </a:cxn>
                <a:cxn ang="0">
                  <a:pos x="62" y="36"/>
                </a:cxn>
                <a:cxn ang="0">
                  <a:pos x="67" y="40"/>
                </a:cxn>
                <a:cxn ang="0">
                  <a:pos x="40" y="67"/>
                </a:cxn>
              </a:cxnLst>
              <a:rect l="0" t="0" r="r" b="b"/>
              <a:pathLst>
                <a:path w="71" h="71">
                  <a:moveTo>
                    <a:pt x="35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55" y="71"/>
                    <a:pt x="71" y="55"/>
                    <a:pt x="71" y="36"/>
                  </a:cubicBezTo>
                  <a:cubicBezTo>
                    <a:pt x="71" y="16"/>
                    <a:pt x="55" y="0"/>
                    <a:pt x="35" y="0"/>
                  </a:cubicBezTo>
                  <a:close/>
                  <a:moveTo>
                    <a:pt x="40" y="67"/>
                  </a:moveTo>
                  <a:cubicBezTo>
                    <a:pt x="40" y="65"/>
                    <a:pt x="38" y="63"/>
                    <a:pt x="35" y="63"/>
                  </a:cubicBezTo>
                  <a:cubicBezTo>
                    <a:pt x="33" y="63"/>
                    <a:pt x="31" y="65"/>
                    <a:pt x="31" y="67"/>
                  </a:cubicBezTo>
                  <a:cubicBezTo>
                    <a:pt x="17" y="65"/>
                    <a:pt x="6" y="54"/>
                    <a:pt x="4" y="40"/>
                  </a:cubicBezTo>
                  <a:cubicBezTo>
                    <a:pt x="6" y="40"/>
                    <a:pt x="8" y="38"/>
                    <a:pt x="8" y="36"/>
                  </a:cubicBezTo>
                  <a:cubicBezTo>
                    <a:pt x="8" y="33"/>
                    <a:pt x="6" y="31"/>
                    <a:pt x="4" y="31"/>
                  </a:cubicBezTo>
                  <a:cubicBezTo>
                    <a:pt x="6" y="17"/>
                    <a:pt x="17" y="6"/>
                    <a:pt x="31" y="4"/>
                  </a:cubicBezTo>
                  <a:cubicBezTo>
                    <a:pt x="31" y="7"/>
                    <a:pt x="33" y="9"/>
                    <a:pt x="35" y="9"/>
                  </a:cubicBezTo>
                  <a:cubicBezTo>
                    <a:pt x="38" y="9"/>
                    <a:pt x="40" y="7"/>
                    <a:pt x="40" y="4"/>
                  </a:cubicBezTo>
                  <a:cubicBezTo>
                    <a:pt x="54" y="6"/>
                    <a:pt x="65" y="17"/>
                    <a:pt x="67" y="31"/>
                  </a:cubicBezTo>
                  <a:cubicBezTo>
                    <a:pt x="64" y="31"/>
                    <a:pt x="62" y="33"/>
                    <a:pt x="62" y="36"/>
                  </a:cubicBezTo>
                  <a:cubicBezTo>
                    <a:pt x="62" y="38"/>
                    <a:pt x="64" y="40"/>
                    <a:pt x="67" y="40"/>
                  </a:cubicBezTo>
                  <a:cubicBezTo>
                    <a:pt x="65" y="54"/>
                    <a:pt x="54" y="65"/>
                    <a:pt x="40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1281113" y="2873375"/>
              <a:ext cx="38100" cy="42863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24" y="27"/>
                </a:cxn>
                <a:cxn ang="0">
                  <a:pos x="24" y="22"/>
                </a:cxn>
                <a:cxn ang="0">
                  <a:pos x="6" y="22"/>
                </a:cxn>
              </a:cxnLst>
              <a:rect l="0" t="0" r="r" b="b"/>
              <a:pathLst>
                <a:path w="24" h="27">
                  <a:moveTo>
                    <a:pt x="6" y="2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4" y="27"/>
                  </a:lnTo>
                  <a:lnTo>
                    <a:pt x="2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974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7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7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75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75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50"/>
                            </p:stCondLst>
                            <p:childTnLst>
                              <p:par>
                                <p:cTn id="4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50"/>
                            </p:stCondLst>
                            <p:childTnLst>
                              <p:par>
                                <p:cTn id="6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5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50"/>
                            </p:stCondLst>
                            <p:childTnLst>
                              <p:par>
                                <p:cTn id="7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50"/>
                            </p:stCondLst>
                            <p:childTnLst>
                              <p:par>
                                <p:cTn id="9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2" grpId="0" animBg="1"/>
      <p:bldP spid="4101" grpId="0" animBg="1"/>
      <p:bldP spid="4104" grpId="0" animBg="1"/>
      <p:bldP spid="4103" grpId="0" animBg="1"/>
      <p:bldP spid="4102" grpId="0" animBg="1"/>
      <p:bldP spid="77" grpId="0" animBg="1"/>
      <p:bldP spid="7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244184"/>
            <a:ext cx="12192000" cy="5267827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" b="739"/>
          <a:stretch>
            <a:fillRect/>
          </a:stretch>
        </p:blipFill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" b="739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 b="7939"/>
          <a:stretch>
            <a:fillRect/>
          </a:stretch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15" name="Round Same Side Corner Rectangle 1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63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0" y="1337310"/>
            <a:ext cx="12192000" cy="517470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2627"/>
          <p:cNvGrpSpPr/>
          <p:nvPr/>
        </p:nvGrpSpPr>
        <p:grpSpPr>
          <a:xfrm>
            <a:off x="1062673" y="1526499"/>
            <a:ext cx="2960570" cy="3342150"/>
            <a:chOff x="0" y="-2"/>
            <a:chExt cx="4943407" cy="5580556"/>
          </a:xfr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Shape 2622"/>
            <p:cNvSpPr/>
            <p:nvPr/>
          </p:nvSpPr>
          <p:spPr>
            <a:xfrm>
              <a:off x="0" y="446474"/>
              <a:ext cx="2493651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21587"/>
                  </a:moveTo>
                  <a:cubicBezTo>
                    <a:pt x="1134" y="20897"/>
                    <a:pt x="2396" y="20454"/>
                    <a:pt x="3708" y="20284"/>
                  </a:cubicBezTo>
                  <a:cubicBezTo>
                    <a:pt x="5829" y="20011"/>
                    <a:pt x="7980" y="20458"/>
                    <a:pt x="9823" y="21558"/>
                  </a:cubicBezTo>
                  <a:cubicBezTo>
                    <a:pt x="11215" y="20795"/>
                    <a:pt x="12739" y="20313"/>
                    <a:pt x="14312" y="20136"/>
                  </a:cubicBezTo>
                  <a:cubicBezTo>
                    <a:pt x="16830" y="19854"/>
                    <a:pt x="19374" y="20360"/>
                    <a:pt x="21600" y="21587"/>
                  </a:cubicBezTo>
                  <a:lnTo>
                    <a:pt x="21600" y="0"/>
                  </a:lnTo>
                  <a:cubicBezTo>
                    <a:pt x="16751" y="-13"/>
                    <a:pt x="12041" y="1642"/>
                    <a:pt x="8239" y="4694"/>
                  </a:cubicBezTo>
                  <a:cubicBezTo>
                    <a:pt x="3137" y="8790"/>
                    <a:pt x="114" y="14989"/>
                    <a:pt x="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5" name="Shape 2623"/>
            <p:cNvSpPr/>
            <p:nvPr/>
          </p:nvSpPr>
          <p:spPr>
            <a:xfrm>
              <a:off x="2449755" y="446478"/>
              <a:ext cx="2493652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21600" y="21587"/>
                  </a:moveTo>
                  <a:cubicBezTo>
                    <a:pt x="20466" y="20897"/>
                    <a:pt x="19204" y="20454"/>
                    <a:pt x="17892" y="20284"/>
                  </a:cubicBezTo>
                  <a:cubicBezTo>
                    <a:pt x="15771" y="20011"/>
                    <a:pt x="13620" y="20458"/>
                    <a:pt x="11777" y="21558"/>
                  </a:cubicBezTo>
                  <a:cubicBezTo>
                    <a:pt x="10385" y="20795"/>
                    <a:pt x="8861" y="20313"/>
                    <a:pt x="7288" y="20136"/>
                  </a:cubicBezTo>
                  <a:cubicBezTo>
                    <a:pt x="4770" y="19854"/>
                    <a:pt x="2226" y="20360"/>
                    <a:pt x="0" y="21587"/>
                  </a:cubicBezTo>
                  <a:lnTo>
                    <a:pt x="0" y="0"/>
                  </a:lnTo>
                  <a:cubicBezTo>
                    <a:pt x="4849" y="-13"/>
                    <a:pt x="9559" y="1642"/>
                    <a:pt x="13361" y="4694"/>
                  </a:cubicBezTo>
                  <a:cubicBezTo>
                    <a:pt x="18463" y="8790"/>
                    <a:pt x="21486" y="14989"/>
                    <a:pt x="2160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6" name="Shape 2624"/>
            <p:cNvSpPr/>
            <p:nvPr/>
          </p:nvSpPr>
          <p:spPr>
            <a:xfrm>
              <a:off x="2410075" y="2653498"/>
              <a:ext cx="127636" cy="204023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7" name="Shape 2625"/>
            <p:cNvSpPr/>
            <p:nvPr/>
          </p:nvSpPr>
          <p:spPr>
            <a:xfrm rot="10800000">
              <a:off x="2432322" y="-2"/>
              <a:ext cx="75464" cy="5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"/>
                  </a:moveTo>
                  <a:lnTo>
                    <a:pt x="10271" y="21600"/>
                  </a:lnTo>
                  <a:lnTo>
                    <a:pt x="2160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8" name="Shape 2626"/>
            <p:cNvSpPr/>
            <p:nvPr/>
          </p:nvSpPr>
          <p:spPr>
            <a:xfrm>
              <a:off x="1792493" y="4652784"/>
              <a:ext cx="764730" cy="9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16622" y="0"/>
                  </a:moveTo>
                  <a:lnTo>
                    <a:pt x="21443" y="0"/>
                  </a:lnTo>
                  <a:lnTo>
                    <a:pt x="21443" y="12555"/>
                  </a:lnTo>
                  <a:cubicBezTo>
                    <a:pt x="21528" y="17475"/>
                    <a:pt x="16766" y="21513"/>
                    <a:pt x="10828" y="21556"/>
                  </a:cubicBezTo>
                  <a:cubicBezTo>
                    <a:pt x="4812" y="21600"/>
                    <a:pt x="-72" y="17539"/>
                    <a:pt x="1" y="12555"/>
                  </a:cubicBezTo>
                  <a:lnTo>
                    <a:pt x="1" y="9942"/>
                  </a:lnTo>
                  <a:cubicBezTo>
                    <a:pt x="845" y="9483"/>
                    <a:pt x="1853" y="9278"/>
                    <a:pt x="2857" y="9361"/>
                  </a:cubicBezTo>
                  <a:cubicBezTo>
                    <a:pt x="3563" y="9419"/>
                    <a:pt x="4240" y="9619"/>
                    <a:pt x="4831" y="9942"/>
                  </a:cubicBezTo>
                  <a:lnTo>
                    <a:pt x="4831" y="12975"/>
                  </a:lnTo>
                  <a:cubicBezTo>
                    <a:pt x="4992" y="15540"/>
                    <a:pt x="7563" y="17544"/>
                    <a:pt x="10663" y="17522"/>
                  </a:cubicBezTo>
                  <a:cubicBezTo>
                    <a:pt x="13722" y="17500"/>
                    <a:pt x="16231" y="15506"/>
                    <a:pt x="16384" y="12975"/>
                  </a:cubicBezTo>
                  <a:lnTo>
                    <a:pt x="1662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36" name="Group 2627"/>
          <p:cNvGrpSpPr/>
          <p:nvPr/>
        </p:nvGrpSpPr>
        <p:grpSpPr>
          <a:xfrm>
            <a:off x="4623676" y="1505057"/>
            <a:ext cx="2960567" cy="3342149"/>
            <a:chOff x="0" y="0"/>
            <a:chExt cx="4943405" cy="5580554"/>
          </a:xfrm>
          <a:solidFill>
            <a:srgbClr val="ED7D3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Shape 2622"/>
            <p:cNvSpPr/>
            <p:nvPr/>
          </p:nvSpPr>
          <p:spPr>
            <a:xfrm>
              <a:off x="-1" y="446475"/>
              <a:ext cx="2493653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21587"/>
                  </a:moveTo>
                  <a:cubicBezTo>
                    <a:pt x="1134" y="20897"/>
                    <a:pt x="2396" y="20454"/>
                    <a:pt x="3708" y="20284"/>
                  </a:cubicBezTo>
                  <a:cubicBezTo>
                    <a:pt x="5829" y="20011"/>
                    <a:pt x="7980" y="20458"/>
                    <a:pt x="9823" y="21558"/>
                  </a:cubicBezTo>
                  <a:cubicBezTo>
                    <a:pt x="11215" y="20795"/>
                    <a:pt x="12739" y="20313"/>
                    <a:pt x="14312" y="20136"/>
                  </a:cubicBezTo>
                  <a:cubicBezTo>
                    <a:pt x="16830" y="19854"/>
                    <a:pt x="19374" y="20360"/>
                    <a:pt x="21600" y="21587"/>
                  </a:cubicBezTo>
                  <a:lnTo>
                    <a:pt x="21600" y="0"/>
                  </a:lnTo>
                  <a:cubicBezTo>
                    <a:pt x="16751" y="-13"/>
                    <a:pt x="12041" y="1642"/>
                    <a:pt x="8239" y="4694"/>
                  </a:cubicBezTo>
                  <a:cubicBezTo>
                    <a:pt x="3137" y="8790"/>
                    <a:pt x="114" y="14989"/>
                    <a:pt x="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9" name="Shape 2623"/>
            <p:cNvSpPr/>
            <p:nvPr/>
          </p:nvSpPr>
          <p:spPr>
            <a:xfrm>
              <a:off x="2449754" y="446478"/>
              <a:ext cx="2493652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21600" y="21587"/>
                  </a:moveTo>
                  <a:cubicBezTo>
                    <a:pt x="20466" y="20897"/>
                    <a:pt x="19204" y="20454"/>
                    <a:pt x="17892" y="20284"/>
                  </a:cubicBezTo>
                  <a:cubicBezTo>
                    <a:pt x="15771" y="20011"/>
                    <a:pt x="13620" y="20458"/>
                    <a:pt x="11777" y="21558"/>
                  </a:cubicBezTo>
                  <a:cubicBezTo>
                    <a:pt x="10385" y="20795"/>
                    <a:pt x="8861" y="20313"/>
                    <a:pt x="7288" y="20136"/>
                  </a:cubicBezTo>
                  <a:cubicBezTo>
                    <a:pt x="4770" y="19854"/>
                    <a:pt x="2226" y="20360"/>
                    <a:pt x="0" y="21587"/>
                  </a:cubicBezTo>
                  <a:lnTo>
                    <a:pt x="0" y="0"/>
                  </a:lnTo>
                  <a:cubicBezTo>
                    <a:pt x="4849" y="-13"/>
                    <a:pt x="9559" y="1642"/>
                    <a:pt x="13361" y="4694"/>
                  </a:cubicBezTo>
                  <a:cubicBezTo>
                    <a:pt x="18463" y="8790"/>
                    <a:pt x="21486" y="14989"/>
                    <a:pt x="2160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0" name="Shape 2624"/>
            <p:cNvSpPr/>
            <p:nvPr/>
          </p:nvSpPr>
          <p:spPr>
            <a:xfrm>
              <a:off x="2410075" y="2653499"/>
              <a:ext cx="127636" cy="204023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1" name="Shape 2625"/>
            <p:cNvSpPr/>
            <p:nvPr/>
          </p:nvSpPr>
          <p:spPr>
            <a:xfrm rot="10800000">
              <a:off x="2432323" y="-1"/>
              <a:ext cx="75464" cy="5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"/>
                  </a:moveTo>
                  <a:lnTo>
                    <a:pt x="10271" y="21600"/>
                  </a:lnTo>
                  <a:lnTo>
                    <a:pt x="2160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2" name="Shape 2626"/>
            <p:cNvSpPr/>
            <p:nvPr/>
          </p:nvSpPr>
          <p:spPr>
            <a:xfrm>
              <a:off x="1792493" y="4652784"/>
              <a:ext cx="764730" cy="9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16622" y="0"/>
                  </a:moveTo>
                  <a:lnTo>
                    <a:pt x="21443" y="0"/>
                  </a:lnTo>
                  <a:lnTo>
                    <a:pt x="21443" y="12555"/>
                  </a:lnTo>
                  <a:cubicBezTo>
                    <a:pt x="21528" y="17475"/>
                    <a:pt x="16766" y="21513"/>
                    <a:pt x="10828" y="21556"/>
                  </a:cubicBezTo>
                  <a:cubicBezTo>
                    <a:pt x="4812" y="21600"/>
                    <a:pt x="-72" y="17539"/>
                    <a:pt x="1" y="12555"/>
                  </a:cubicBezTo>
                  <a:lnTo>
                    <a:pt x="1" y="9942"/>
                  </a:lnTo>
                  <a:cubicBezTo>
                    <a:pt x="845" y="9483"/>
                    <a:pt x="1853" y="9278"/>
                    <a:pt x="2857" y="9361"/>
                  </a:cubicBezTo>
                  <a:cubicBezTo>
                    <a:pt x="3563" y="9419"/>
                    <a:pt x="4240" y="9619"/>
                    <a:pt x="4831" y="9942"/>
                  </a:cubicBezTo>
                  <a:lnTo>
                    <a:pt x="4831" y="12975"/>
                  </a:lnTo>
                  <a:cubicBezTo>
                    <a:pt x="4992" y="15540"/>
                    <a:pt x="7563" y="17544"/>
                    <a:pt x="10663" y="17522"/>
                  </a:cubicBezTo>
                  <a:cubicBezTo>
                    <a:pt x="13722" y="17500"/>
                    <a:pt x="16231" y="15506"/>
                    <a:pt x="16384" y="12975"/>
                  </a:cubicBezTo>
                  <a:lnTo>
                    <a:pt x="1662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45" name="Group 2627"/>
          <p:cNvGrpSpPr/>
          <p:nvPr/>
        </p:nvGrpSpPr>
        <p:grpSpPr>
          <a:xfrm>
            <a:off x="8174238" y="1505057"/>
            <a:ext cx="2960567" cy="3342149"/>
            <a:chOff x="0" y="0"/>
            <a:chExt cx="4943405" cy="5580554"/>
          </a:xfrm>
          <a:solidFill>
            <a:srgbClr val="A5A5A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Shape 2622"/>
            <p:cNvSpPr/>
            <p:nvPr/>
          </p:nvSpPr>
          <p:spPr>
            <a:xfrm>
              <a:off x="-1" y="446475"/>
              <a:ext cx="2493653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21587"/>
                  </a:moveTo>
                  <a:cubicBezTo>
                    <a:pt x="1134" y="20897"/>
                    <a:pt x="2396" y="20454"/>
                    <a:pt x="3708" y="20284"/>
                  </a:cubicBezTo>
                  <a:cubicBezTo>
                    <a:pt x="5829" y="20011"/>
                    <a:pt x="7980" y="20458"/>
                    <a:pt x="9823" y="21558"/>
                  </a:cubicBezTo>
                  <a:cubicBezTo>
                    <a:pt x="11215" y="20795"/>
                    <a:pt x="12739" y="20313"/>
                    <a:pt x="14312" y="20136"/>
                  </a:cubicBezTo>
                  <a:cubicBezTo>
                    <a:pt x="16830" y="19854"/>
                    <a:pt x="19374" y="20360"/>
                    <a:pt x="21600" y="21587"/>
                  </a:cubicBezTo>
                  <a:lnTo>
                    <a:pt x="21600" y="0"/>
                  </a:lnTo>
                  <a:cubicBezTo>
                    <a:pt x="16751" y="-13"/>
                    <a:pt x="12041" y="1642"/>
                    <a:pt x="8239" y="4694"/>
                  </a:cubicBezTo>
                  <a:cubicBezTo>
                    <a:pt x="3137" y="8790"/>
                    <a:pt x="114" y="14989"/>
                    <a:pt x="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68" name="Shape 2623"/>
            <p:cNvSpPr/>
            <p:nvPr/>
          </p:nvSpPr>
          <p:spPr>
            <a:xfrm>
              <a:off x="2449754" y="446478"/>
              <a:ext cx="2493652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21600" y="21587"/>
                  </a:moveTo>
                  <a:cubicBezTo>
                    <a:pt x="20466" y="20897"/>
                    <a:pt x="19204" y="20454"/>
                    <a:pt x="17892" y="20284"/>
                  </a:cubicBezTo>
                  <a:cubicBezTo>
                    <a:pt x="15771" y="20011"/>
                    <a:pt x="13620" y="20458"/>
                    <a:pt x="11777" y="21558"/>
                  </a:cubicBezTo>
                  <a:cubicBezTo>
                    <a:pt x="10385" y="20795"/>
                    <a:pt x="8861" y="20313"/>
                    <a:pt x="7288" y="20136"/>
                  </a:cubicBezTo>
                  <a:cubicBezTo>
                    <a:pt x="4770" y="19854"/>
                    <a:pt x="2226" y="20360"/>
                    <a:pt x="0" y="21587"/>
                  </a:cubicBezTo>
                  <a:lnTo>
                    <a:pt x="0" y="0"/>
                  </a:lnTo>
                  <a:cubicBezTo>
                    <a:pt x="4849" y="-13"/>
                    <a:pt x="9559" y="1642"/>
                    <a:pt x="13361" y="4694"/>
                  </a:cubicBezTo>
                  <a:cubicBezTo>
                    <a:pt x="18463" y="8790"/>
                    <a:pt x="21486" y="14989"/>
                    <a:pt x="2160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69" name="Shape 2624"/>
            <p:cNvSpPr/>
            <p:nvPr/>
          </p:nvSpPr>
          <p:spPr>
            <a:xfrm>
              <a:off x="2410075" y="2653499"/>
              <a:ext cx="127636" cy="204023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70" name="Shape 2625"/>
            <p:cNvSpPr/>
            <p:nvPr/>
          </p:nvSpPr>
          <p:spPr>
            <a:xfrm rot="10800000">
              <a:off x="2432323" y="-1"/>
              <a:ext cx="75464" cy="5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"/>
                  </a:moveTo>
                  <a:lnTo>
                    <a:pt x="10271" y="21600"/>
                  </a:lnTo>
                  <a:lnTo>
                    <a:pt x="2160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71" name="Shape 2626"/>
            <p:cNvSpPr/>
            <p:nvPr/>
          </p:nvSpPr>
          <p:spPr>
            <a:xfrm>
              <a:off x="1792493" y="4652784"/>
              <a:ext cx="764730" cy="9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16622" y="0"/>
                  </a:moveTo>
                  <a:lnTo>
                    <a:pt x="21443" y="0"/>
                  </a:lnTo>
                  <a:lnTo>
                    <a:pt x="21443" y="12555"/>
                  </a:lnTo>
                  <a:cubicBezTo>
                    <a:pt x="21528" y="17475"/>
                    <a:pt x="16766" y="21513"/>
                    <a:pt x="10828" y="21556"/>
                  </a:cubicBezTo>
                  <a:cubicBezTo>
                    <a:pt x="4812" y="21600"/>
                    <a:pt x="-72" y="17539"/>
                    <a:pt x="1" y="12555"/>
                  </a:cubicBezTo>
                  <a:lnTo>
                    <a:pt x="1" y="9942"/>
                  </a:lnTo>
                  <a:cubicBezTo>
                    <a:pt x="845" y="9483"/>
                    <a:pt x="1853" y="9278"/>
                    <a:pt x="2857" y="9361"/>
                  </a:cubicBezTo>
                  <a:cubicBezTo>
                    <a:pt x="3563" y="9419"/>
                    <a:pt x="4240" y="9619"/>
                    <a:pt x="4831" y="9942"/>
                  </a:cubicBezTo>
                  <a:lnTo>
                    <a:pt x="4831" y="12975"/>
                  </a:lnTo>
                  <a:cubicBezTo>
                    <a:pt x="4992" y="15540"/>
                    <a:pt x="7563" y="17544"/>
                    <a:pt x="10663" y="17522"/>
                  </a:cubicBezTo>
                  <a:cubicBezTo>
                    <a:pt x="13722" y="17500"/>
                    <a:pt x="16231" y="15506"/>
                    <a:pt x="16384" y="12975"/>
                  </a:cubicBezTo>
                  <a:lnTo>
                    <a:pt x="1662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3" name="Round Same Side Corner Rectangle 4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8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30606" y="5035730"/>
            <a:ext cx="3480585" cy="984188"/>
            <a:chOff x="1270277" y="1165408"/>
            <a:chExt cx="2610439" cy="738141"/>
          </a:xfrm>
        </p:grpSpPr>
        <p:sp>
          <p:nvSpPr>
            <p:cNvPr id="76" name="Text Placeholder 3"/>
            <p:cNvSpPr txBox="1">
              <a:spLocks/>
            </p:cNvSpPr>
            <p:nvPr/>
          </p:nvSpPr>
          <p:spPr>
            <a:xfrm>
              <a:off x="1270277" y="1165408"/>
              <a:ext cx="966130" cy="21582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7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7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70" b="1" dirty="0" err="1" smtClean="0">
                  <a:solidFill>
                    <a:schemeClr val="bg1"/>
                  </a:solidFill>
                </a:rPr>
                <a:t>ipsum</a:t>
              </a:r>
              <a:endParaRPr lang="es-PE" sz="187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8" name="Freeform 45"/>
          <p:cNvSpPr>
            <a:spLocks noEditPoints="1"/>
          </p:cNvSpPr>
          <p:nvPr/>
        </p:nvSpPr>
        <p:spPr bwMode="auto">
          <a:xfrm>
            <a:off x="802408" y="547431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4924766" y="5062983"/>
            <a:ext cx="3480585" cy="984188"/>
            <a:chOff x="1270277" y="1165408"/>
            <a:chExt cx="2610439" cy="738141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1270277" y="1165408"/>
              <a:ext cx="966130" cy="21582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7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7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70" b="1" dirty="0" err="1" smtClean="0">
                  <a:solidFill>
                    <a:schemeClr val="bg1"/>
                  </a:solidFill>
                </a:rPr>
                <a:t>ipsum</a:t>
              </a:r>
              <a:endParaRPr lang="es-PE" sz="187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2" name="Freeform 45"/>
          <p:cNvSpPr>
            <a:spLocks noEditPoints="1"/>
          </p:cNvSpPr>
          <p:nvPr/>
        </p:nvSpPr>
        <p:spPr bwMode="auto">
          <a:xfrm>
            <a:off x="4396568" y="550156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83" name="Group 82"/>
          <p:cNvGrpSpPr/>
          <p:nvPr/>
        </p:nvGrpSpPr>
        <p:grpSpPr>
          <a:xfrm>
            <a:off x="8518926" y="5061612"/>
            <a:ext cx="3480585" cy="984188"/>
            <a:chOff x="1270277" y="1165408"/>
            <a:chExt cx="2610439" cy="738141"/>
          </a:xfrm>
        </p:grpSpPr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1270277" y="1165408"/>
              <a:ext cx="966130" cy="21582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7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7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70" b="1" dirty="0" err="1" smtClean="0">
                  <a:solidFill>
                    <a:schemeClr val="bg1"/>
                  </a:solidFill>
                </a:rPr>
                <a:t>ipsum</a:t>
              </a:r>
              <a:endParaRPr lang="es-PE" sz="187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6" name="Freeform 45"/>
          <p:cNvSpPr>
            <a:spLocks noEditPoints="1"/>
          </p:cNvSpPr>
          <p:nvPr/>
        </p:nvSpPr>
        <p:spPr bwMode="auto">
          <a:xfrm>
            <a:off x="7990728" y="550019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4805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8" grpId="0" animBg="1"/>
      <p:bldP spid="82" grpId="0" animBg="1"/>
      <p:bldP spid="8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00"/>
          <p:cNvSpPr/>
          <p:nvPr/>
        </p:nvSpPr>
        <p:spPr bwMode="auto">
          <a:xfrm>
            <a:off x="0" y="50977"/>
            <a:ext cx="12192000" cy="6766560"/>
          </a:xfrm>
          <a:custGeom>
            <a:avLst/>
            <a:gdLst>
              <a:gd name="connsiteX0" fmla="*/ 8134042 w 12192000"/>
              <a:gd name="connsiteY0" fmla="*/ 0 h 6766560"/>
              <a:gd name="connsiteX1" fmla="*/ 10526382 w 12192000"/>
              <a:gd name="connsiteY1" fmla="*/ 990940 h 6766560"/>
              <a:gd name="connsiteX2" fmla="*/ 10694675 w 12192000"/>
              <a:gd name="connsiteY2" fmla="*/ 1176109 h 6766560"/>
              <a:gd name="connsiteX3" fmla="*/ 12192000 w 12192000"/>
              <a:gd name="connsiteY3" fmla="*/ 1176109 h 6766560"/>
              <a:gd name="connsiteX4" fmla="*/ 12192000 w 12192000"/>
              <a:gd name="connsiteY4" fmla="*/ 6461035 h 6766560"/>
              <a:gd name="connsiteX5" fmla="*/ 9533276 w 12192000"/>
              <a:gd name="connsiteY5" fmla="*/ 6461035 h 6766560"/>
              <a:gd name="connsiteX6" fmla="*/ 9450967 w 12192000"/>
              <a:gd name="connsiteY6" fmla="*/ 6500685 h 6766560"/>
              <a:gd name="connsiteX7" fmla="*/ 8134042 w 12192000"/>
              <a:gd name="connsiteY7" fmla="*/ 6766560 h 6766560"/>
              <a:gd name="connsiteX8" fmla="*/ 6817117 w 12192000"/>
              <a:gd name="connsiteY8" fmla="*/ 6500685 h 6766560"/>
              <a:gd name="connsiteX9" fmla="*/ 6734809 w 12192000"/>
              <a:gd name="connsiteY9" fmla="*/ 6461035 h 6766560"/>
              <a:gd name="connsiteX10" fmla="*/ 0 w 12192000"/>
              <a:gd name="connsiteY10" fmla="*/ 6461035 h 6766560"/>
              <a:gd name="connsiteX11" fmla="*/ 0 w 12192000"/>
              <a:gd name="connsiteY11" fmla="*/ 1176109 h 6766560"/>
              <a:gd name="connsiteX12" fmla="*/ 5573409 w 12192000"/>
              <a:gd name="connsiteY12" fmla="*/ 1176109 h 6766560"/>
              <a:gd name="connsiteX13" fmla="*/ 5741702 w 12192000"/>
              <a:gd name="connsiteY13" fmla="*/ 990940 h 6766560"/>
              <a:gd name="connsiteX14" fmla="*/ 8134042 w 12192000"/>
              <a:gd name="connsiteY14" fmla="*/ 0 h 676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766560">
                <a:moveTo>
                  <a:pt x="8134042" y="0"/>
                </a:moveTo>
                <a:cubicBezTo>
                  <a:pt x="9068309" y="0"/>
                  <a:pt x="9914129" y="378687"/>
                  <a:pt x="10526382" y="990940"/>
                </a:cubicBezTo>
                <a:lnTo>
                  <a:pt x="10694675" y="1176109"/>
                </a:lnTo>
                <a:lnTo>
                  <a:pt x="12192000" y="1176109"/>
                </a:lnTo>
                <a:lnTo>
                  <a:pt x="12192000" y="6461035"/>
                </a:lnTo>
                <a:lnTo>
                  <a:pt x="9533276" y="6461035"/>
                </a:lnTo>
                <a:lnTo>
                  <a:pt x="9450967" y="6500685"/>
                </a:lnTo>
                <a:cubicBezTo>
                  <a:pt x="9046197" y="6671889"/>
                  <a:pt x="8601176" y="6766560"/>
                  <a:pt x="8134042" y="6766560"/>
                </a:cubicBezTo>
                <a:cubicBezTo>
                  <a:pt x="7666909" y="6766560"/>
                  <a:pt x="7221887" y="6671889"/>
                  <a:pt x="6817117" y="6500685"/>
                </a:cubicBezTo>
                <a:lnTo>
                  <a:pt x="6734809" y="6461035"/>
                </a:lnTo>
                <a:lnTo>
                  <a:pt x="0" y="6461035"/>
                </a:lnTo>
                <a:lnTo>
                  <a:pt x="0" y="1176109"/>
                </a:lnTo>
                <a:lnTo>
                  <a:pt x="5573409" y="1176109"/>
                </a:lnTo>
                <a:lnTo>
                  <a:pt x="5741702" y="990940"/>
                </a:lnTo>
                <a:cubicBezTo>
                  <a:pt x="6353955" y="378687"/>
                  <a:pt x="7199775" y="0"/>
                  <a:pt x="8134042" y="0"/>
                </a:cubicBezTo>
                <a:close/>
              </a:path>
            </a:pathLst>
          </a:cu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Freeform 42"/>
          <p:cNvSpPr>
            <a:spLocks noChangeAspect="1"/>
          </p:cNvSpPr>
          <p:nvPr/>
        </p:nvSpPr>
        <p:spPr>
          <a:xfrm>
            <a:off x="5059365" y="353797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01600" dist="76200" dir="135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4" name="Freeform 43"/>
          <p:cNvSpPr>
            <a:spLocks noChangeAspect="1"/>
          </p:cNvSpPr>
          <p:nvPr/>
        </p:nvSpPr>
        <p:spPr>
          <a:xfrm>
            <a:off x="5434782" y="733297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9" name="Group 8"/>
          <p:cNvGrpSpPr/>
          <p:nvPr/>
        </p:nvGrpSpPr>
        <p:grpSpPr>
          <a:xfrm>
            <a:off x="6186155" y="440461"/>
            <a:ext cx="1149159" cy="1149159"/>
            <a:chOff x="6186155" y="457394"/>
            <a:chExt cx="1149159" cy="11491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186155" y="457394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74552" y="545790"/>
              <a:ext cx="972365" cy="9723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01</a:t>
              </a:r>
              <a:endParaRPr lang="es-PE" sz="3600" dirty="0"/>
            </a:p>
          </p:txBody>
        </p:sp>
      </p:grp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5927097" y="1794060"/>
            <a:ext cx="22071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5387203" y="3047314"/>
            <a:ext cx="1774697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00B0F0"/>
                </a:solidFill>
              </a:rPr>
              <a:t>Lorem</a:t>
            </a:r>
            <a:r>
              <a:rPr lang="es-PE" b="1" dirty="0" smtClean="0">
                <a:solidFill>
                  <a:srgbClr val="00B0F0"/>
                </a:solidFill>
              </a:rPr>
              <a:t> </a:t>
            </a:r>
            <a:r>
              <a:rPr lang="es-PE" b="1" dirty="0" err="1" smtClean="0">
                <a:solidFill>
                  <a:srgbClr val="00B0F0"/>
                </a:solidFill>
              </a:rPr>
              <a:t>Ipsum</a:t>
            </a:r>
            <a:endParaRPr lang="es-PE" b="1" dirty="0">
              <a:solidFill>
                <a:srgbClr val="00B0F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5400000">
            <a:off x="8237866" y="359356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101600" dist="76200" dir="189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 rot="5400000">
            <a:off x="8239340" y="734774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189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8279887" y="1574542"/>
            <a:ext cx="161459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9130641" y="3060332"/>
            <a:ext cx="1774698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ED7D31"/>
                </a:solidFill>
              </a:rPr>
              <a:t>Lorem</a:t>
            </a:r>
            <a:r>
              <a:rPr lang="es-PE" b="1" dirty="0" smtClean="0">
                <a:solidFill>
                  <a:srgbClr val="ED7D31"/>
                </a:solidFill>
              </a:rPr>
              <a:t> </a:t>
            </a:r>
            <a:r>
              <a:rPr lang="es-PE" b="1" dirty="0" err="1" smtClean="0">
                <a:solidFill>
                  <a:srgbClr val="ED7D31"/>
                </a:solidFill>
              </a:rPr>
              <a:t>Ipsum</a:t>
            </a:r>
            <a:endParaRPr lang="es-PE" b="1" dirty="0">
              <a:solidFill>
                <a:srgbClr val="ED7D31"/>
              </a:solidFill>
            </a:endParaRPr>
          </a:p>
        </p:txBody>
      </p:sp>
      <p:sp>
        <p:nvSpPr>
          <p:cNvPr id="57" name="Freeform 56"/>
          <p:cNvSpPr>
            <a:spLocks noChangeAspect="1"/>
          </p:cNvSpPr>
          <p:nvPr/>
        </p:nvSpPr>
        <p:spPr>
          <a:xfrm rot="16200000">
            <a:off x="5059365" y="3532297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ffectLst>
            <a:outerShdw blurRad="101600" dist="762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8" name="Freeform 57"/>
          <p:cNvSpPr>
            <a:spLocks noChangeAspect="1"/>
          </p:cNvSpPr>
          <p:nvPr/>
        </p:nvSpPr>
        <p:spPr>
          <a:xfrm rot="16200000">
            <a:off x="5438865" y="3537855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81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1" name="Text Box 10"/>
          <p:cNvSpPr txBox="1">
            <a:spLocks noChangeArrowheads="1"/>
          </p:cNvSpPr>
          <p:nvPr/>
        </p:nvSpPr>
        <p:spPr bwMode="auto">
          <a:xfrm>
            <a:off x="6366294" y="4377625"/>
            <a:ext cx="178194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5394269" y="3541896"/>
            <a:ext cx="1774697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A5A5A5"/>
                </a:solidFill>
              </a:rPr>
              <a:t>Lorem</a:t>
            </a:r>
            <a:r>
              <a:rPr lang="es-PE" b="1" dirty="0" smtClean="0">
                <a:solidFill>
                  <a:srgbClr val="A5A5A5"/>
                </a:solidFill>
              </a:rPr>
              <a:t> </a:t>
            </a:r>
            <a:r>
              <a:rPr lang="es-PE" b="1" dirty="0" err="1" smtClean="0">
                <a:solidFill>
                  <a:srgbClr val="A5A5A5"/>
                </a:solidFill>
              </a:rPr>
              <a:t>Ipsum</a:t>
            </a:r>
            <a:endParaRPr lang="es-PE" b="1" dirty="0">
              <a:solidFill>
                <a:srgbClr val="A5A5A5"/>
              </a:solidFill>
            </a:endParaRPr>
          </a:p>
        </p:txBody>
      </p:sp>
      <p:sp>
        <p:nvSpPr>
          <p:cNvPr id="64" name="Freeform 63"/>
          <p:cNvSpPr>
            <a:spLocks noChangeAspect="1"/>
          </p:cNvSpPr>
          <p:nvPr/>
        </p:nvSpPr>
        <p:spPr>
          <a:xfrm rot="10800000">
            <a:off x="8244404" y="3540770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5" name="Freeform 64"/>
          <p:cNvSpPr>
            <a:spLocks noChangeAspect="1"/>
          </p:cNvSpPr>
          <p:nvPr/>
        </p:nvSpPr>
        <p:spPr>
          <a:xfrm rot="10800000">
            <a:off x="8249962" y="3542245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8" name="Text Box 10"/>
          <p:cNvSpPr txBox="1">
            <a:spLocks noChangeArrowheads="1"/>
          </p:cNvSpPr>
          <p:nvPr/>
        </p:nvSpPr>
        <p:spPr bwMode="auto">
          <a:xfrm>
            <a:off x="8323341" y="4449060"/>
            <a:ext cx="22071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9174750" y="3542245"/>
            <a:ext cx="1774697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548235"/>
                </a:solidFill>
              </a:rPr>
              <a:t>Lorem</a:t>
            </a:r>
            <a:r>
              <a:rPr lang="es-PE" b="1" dirty="0" smtClean="0">
                <a:solidFill>
                  <a:srgbClr val="548235"/>
                </a:solidFill>
              </a:rPr>
              <a:t> </a:t>
            </a:r>
            <a:r>
              <a:rPr lang="es-PE" b="1" dirty="0" err="1" smtClean="0">
                <a:solidFill>
                  <a:srgbClr val="548235"/>
                </a:solidFill>
              </a:rPr>
              <a:t>Ipsum</a:t>
            </a:r>
            <a:endParaRPr lang="es-PE" b="1" dirty="0">
              <a:solidFill>
                <a:srgbClr val="54823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6609" y="2529406"/>
            <a:ext cx="4033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</a:t>
            </a:r>
          </a:p>
          <a:p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0" name="Group 24"/>
          <p:cNvGrpSpPr/>
          <p:nvPr/>
        </p:nvGrpSpPr>
        <p:grpSpPr>
          <a:xfrm>
            <a:off x="1370402" y="2098980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81" name="Oval 80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88" name="Title 1"/>
          <p:cNvSpPr txBox="1">
            <a:spLocks/>
          </p:cNvSpPr>
          <p:nvPr/>
        </p:nvSpPr>
        <p:spPr>
          <a:xfrm>
            <a:off x="953841" y="1485395"/>
            <a:ext cx="2183596" cy="48011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ctr" defTabSz="1375467">
              <a:spcBef>
                <a:spcPct val="0"/>
              </a:spcBef>
              <a:tabLst>
                <a:tab pos="4794131" algn="l"/>
              </a:tabLst>
              <a:defRPr/>
            </a:pPr>
            <a:r>
              <a:rPr lang="es-PE" b="1" dirty="0" err="1" smtClean="0">
                <a:solidFill>
                  <a:schemeClr val="bg1"/>
                </a:solidFill>
                <a:ea typeface="+mj-ea"/>
                <a:cs typeface="+mj-cs"/>
              </a:rPr>
              <a:t>Lorem</a:t>
            </a:r>
            <a:r>
              <a:rPr lang="es-PE" b="1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s-PE" b="1" dirty="0" err="1" smtClean="0">
                <a:solidFill>
                  <a:schemeClr val="bg1"/>
                </a:solidFill>
                <a:ea typeface="+mj-ea"/>
                <a:cs typeface="+mj-cs"/>
              </a:rPr>
              <a:t>Ipsum</a:t>
            </a:r>
            <a:endParaRPr lang="es-PE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  <p:grpSp>
        <p:nvGrpSpPr>
          <p:cNvPr id="89" name="Group 24"/>
          <p:cNvGrpSpPr/>
          <p:nvPr/>
        </p:nvGrpSpPr>
        <p:grpSpPr>
          <a:xfrm>
            <a:off x="1370402" y="5031922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90" name="Oval 89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99" name="Round Same Side Corner Rectangle 98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01336" y="5337828"/>
            <a:ext cx="1149159" cy="1149159"/>
            <a:chOff x="9001336" y="5320895"/>
            <a:chExt cx="1149159" cy="1149159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 rot="10800000">
              <a:off x="9001336" y="5320895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9087185" y="5408260"/>
              <a:ext cx="972365" cy="972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03</a:t>
              </a:r>
              <a:endParaRPr lang="es-PE" sz="3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6029" y="4289228"/>
            <a:ext cx="1149159" cy="1149159"/>
            <a:chOff x="5162962" y="4289228"/>
            <a:chExt cx="1149159" cy="1149159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 rot="16200000">
              <a:off x="5162962" y="4289228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5258513" y="4381441"/>
              <a:ext cx="972365" cy="972365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04</a:t>
              </a:r>
              <a:endParaRPr lang="es-PE" sz="3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034924" y="1469214"/>
            <a:ext cx="1149159" cy="1149159"/>
            <a:chOff x="10017991" y="1486147"/>
            <a:chExt cx="1149159" cy="1149159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 rot="5400000">
              <a:off x="10017991" y="1486147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0106006" y="1576593"/>
              <a:ext cx="972365" cy="97236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02</a:t>
              </a:r>
              <a:endParaRPr lang="es-PE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9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43" grpId="0" animBg="1"/>
      <p:bldP spid="44" grpId="0" animBg="1"/>
      <p:bldP spid="47" grpId="0"/>
      <p:bldP spid="48" grpId="0"/>
      <p:bldP spid="50" grpId="0" animBg="1"/>
      <p:bldP spid="51" grpId="0" animBg="1"/>
      <p:bldP spid="54" grpId="0"/>
      <p:bldP spid="55" grpId="0"/>
      <p:bldP spid="57" grpId="0" animBg="1"/>
      <p:bldP spid="58" grpId="0" animBg="1"/>
      <p:bldP spid="61" grpId="0"/>
      <p:bldP spid="62" grpId="0"/>
      <p:bldP spid="64" grpId="0" animBg="1"/>
      <p:bldP spid="65" grpId="0" animBg="1"/>
      <p:bldP spid="68" grpId="0"/>
      <p:bldP spid="69" grpId="0"/>
      <p:bldP spid="79" grpId="0"/>
      <p:bldP spid="8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1131570"/>
            <a:ext cx="12192000" cy="546354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6323528" y="3146307"/>
            <a:ext cx="1106781" cy="1143123"/>
            <a:chOff x="4684585" y="2228419"/>
            <a:chExt cx="926943" cy="957380"/>
          </a:xfrm>
        </p:grpSpPr>
        <p:sp>
          <p:nvSpPr>
            <p:cNvPr id="2225" name="Freeform 177"/>
            <p:cNvSpPr>
              <a:spLocks/>
            </p:cNvSpPr>
            <p:nvPr/>
          </p:nvSpPr>
          <p:spPr bwMode="auto">
            <a:xfrm>
              <a:off x="4684585" y="2228419"/>
              <a:ext cx="926943" cy="246263"/>
            </a:xfrm>
            <a:custGeom>
              <a:avLst/>
              <a:gdLst/>
              <a:ahLst/>
              <a:cxnLst>
                <a:cxn ang="0">
                  <a:pos x="335" y="89"/>
                </a:cxn>
                <a:cxn ang="0">
                  <a:pos x="0" y="0"/>
                </a:cxn>
                <a:cxn ang="0">
                  <a:pos x="224" y="81"/>
                </a:cxn>
                <a:cxn ang="0">
                  <a:pos x="335" y="89"/>
                </a:cxn>
              </a:cxnLst>
              <a:rect l="0" t="0" r="r" b="b"/>
              <a:pathLst>
                <a:path w="335" h="89">
                  <a:moveTo>
                    <a:pt x="335" y="89"/>
                  </a:moveTo>
                  <a:lnTo>
                    <a:pt x="0" y="0"/>
                  </a:lnTo>
                  <a:lnTo>
                    <a:pt x="224" y="81"/>
                  </a:lnTo>
                  <a:lnTo>
                    <a:pt x="335" y="8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6" name="Freeform 178"/>
            <p:cNvSpPr>
              <a:spLocks/>
            </p:cNvSpPr>
            <p:nvPr/>
          </p:nvSpPr>
          <p:spPr bwMode="auto">
            <a:xfrm>
              <a:off x="5304391" y="2452546"/>
              <a:ext cx="307137" cy="733253"/>
            </a:xfrm>
            <a:custGeom>
              <a:avLst/>
              <a:gdLst/>
              <a:ahLst/>
              <a:cxnLst>
                <a:cxn ang="0">
                  <a:pos x="0" y="265"/>
                </a:cxn>
                <a:cxn ang="0">
                  <a:pos x="111" y="8"/>
                </a:cxn>
                <a:cxn ang="0">
                  <a:pos x="0" y="0"/>
                </a:cxn>
                <a:cxn ang="0">
                  <a:pos x="0" y="265"/>
                </a:cxn>
              </a:cxnLst>
              <a:rect l="0" t="0" r="r" b="b"/>
              <a:pathLst>
                <a:path w="111" h="265">
                  <a:moveTo>
                    <a:pt x="0" y="265"/>
                  </a:moveTo>
                  <a:lnTo>
                    <a:pt x="111" y="8"/>
                  </a:ln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7" name="Freeform 179"/>
            <p:cNvSpPr>
              <a:spLocks/>
            </p:cNvSpPr>
            <p:nvPr/>
          </p:nvSpPr>
          <p:spPr bwMode="auto">
            <a:xfrm>
              <a:off x="4684585" y="2228419"/>
              <a:ext cx="619806" cy="957379"/>
            </a:xfrm>
            <a:custGeom>
              <a:avLst/>
              <a:gdLst/>
              <a:ahLst/>
              <a:cxnLst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224" y="346"/>
                </a:cxn>
              </a:cxnLst>
              <a:rect l="0" t="0" r="r" b="b"/>
              <a:pathLst>
                <a:path w="224" h="346">
                  <a:moveTo>
                    <a:pt x="224" y="346"/>
                  </a:moveTo>
                  <a:lnTo>
                    <a:pt x="224" y="81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24" y="3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76691" y="3146307"/>
            <a:ext cx="1106781" cy="1143123"/>
            <a:chOff x="3137836" y="2228419"/>
            <a:chExt cx="926943" cy="957380"/>
          </a:xfrm>
        </p:grpSpPr>
        <p:sp>
          <p:nvSpPr>
            <p:cNvPr id="2228" name="Freeform 180"/>
            <p:cNvSpPr>
              <a:spLocks/>
            </p:cNvSpPr>
            <p:nvPr/>
          </p:nvSpPr>
          <p:spPr bwMode="auto">
            <a:xfrm>
              <a:off x="3137836" y="2228419"/>
              <a:ext cx="926943" cy="246263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35" y="0"/>
                </a:cxn>
                <a:cxn ang="0">
                  <a:pos x="112" y="81"/>
                </a:cxn>
                <a:cxn ang="0">
                  <a:pos x="0" y="89"/>
                </a:cxn>
              </a:cxnLst>
              <a:rect l="0" t="0" r="r" b="b"/>
              <a:pathLst>
                <a:path w="335" h="89">
                  <a:moveTo>
                    <a:pt x="0" y="89"/>
                  </a:moveTo>
                  <a:lnTo>
                    <a:pt x="335" y="0"/>
                  </a:lnTo>
                  <a:lnTo>
                    <a:pt x="112" y="81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9" name="Freeform 181"/>
            <p:cNvSpPr>
              <a:spLocks/>
            </p:cNvSpPr>
            <p:nvPr/>
          </p:nvSpPr>
          <p:spPr bwMode="auto">
            <a:xfrm>
              <a:off x="3137836" y="2452546"/>
              <a:ext cx="309903" cy="733253"/>
            </a:xfrm>
            <a:custGeom>
              <a:avLst/>
              <a:gdLst/>
              <a:ahLst/>
              <a:cxnLst>
                <a:cxn ang="0">
                  <a:pos x="112" y="265"/>
                </a:cxn>
                <a:cxn ang="0">
                  <a:pos x="0" y="8"/>
                </a:cxn>
                <a:cxn ang="0">
                  <a:pos x="112" y="0"/>
                </a:cxn>
                <a:cxn ang="0">
                  <a:pos x="112" y="265"/>
                </a:cxn>
              </a:cxnLst>
              <a:rect l="0" t="0" r="r" b="b"/>
              <a:pathLst>
                <a:path w="112" h="265">
                  <a:moveTo>
                    <a:pt x="112" y="265"/>
                  </a:moveTo>
                  <a:lnTo>
                    <a:pt x="0" y="8"/>
                  </a:lnTo>
                  <a:lnTo>
                    <a:pt x="112" y="0"/>
                  </a:lnTo>
                  <a:lnTo>
                    <a:pt x="112" y="2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0" name="Freeform 182"/>
            <p:cNvSpPr>
              <a:spLocks/>
            </p:cNvSpPr>
            <p:nvPr/>
          </p:nvSpPr>
          <p:spPr bwMode="auto">
            <a:xfrm>
              <a:off x="3447739" y="2228419"/>
              <a:ext cx="617040" cy="95737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0" y="81"/>
                </a:cxn>
                <a:cxn ang="0">
                  <a:pos x="223" y="0"/>
                </a:cxn>
                <a:cxn ang="0">
                  <a:pos x="223" y="267"/>
                </a:cxn>
                <a:cxn ang="0">
                  <a:pos x="0" y="346"/>
                </a:cxn>
              </a:cxnLst>
              <a:rect l="0" t="0" r="r" b="b"/>
              <a:pathLst>
                <a:path w="223" h="346">
                  <a:moveTo>
                    <a:pt x="0" y="346"/>
                  </a:moveTo>
                  <a:lnTo>
                    <a:pt x="0" y="81"/>
                  </a:lnTo>
                  <a:lnTo>
                    <a:pt x="223" y="0"/>
                  </a:lnTo>
                  <a:lnTo>
                    <a:pt x="223" y="267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216747" y="4570254"/>
            <a:ext cx="1473504" cy="1172855"/>
            <a:chOff x="3757642" y="3420992"/>
            <a:chExt cx="1234078" cy="982281"/>
          </a:xfrm>
        </p:grpSpPr>
        <p:sp>
          <p:nvSpPr>
            <p:cNvPr id="2231" name="Freeform 183"/>
            <p:cNvSpPr>
              <a:spLocks/>
            </p:cNvSpPr>
            <p:nvPr/>
          </p:nvSpPr>
          <p:spPr bwMode="auto">
            <a:xfrm>
              <a:off x="3757642" y="3420992"/>
              <a:ext cx="1234078" cy="442718"/>
            </a:xfrm>
            <a:custGeom>
              <a:avLst/>
              <a:gdLst/>
              <a:ahLst/>
              <a:cxnLst>
                <a:cxn ang="0">
                  <a:pos x="224" y="160"/>
                </a:cxn>
                <a:cxn ang="0">
                  <a:pos x="0" y="81"/>
                </a:cxn>
                <a:cxn ang="0">
                  <a:pos x="224" y="0"/>
                </a:cxn>
                <a:cxn ang="0">
                  <a:pos x="446" y="81"/>
                </a:cxn>
                <a:cxn ang="0">
                  <a:pos x="224" y="160"/>
                </a:cxn>
              </a:cxnLst>
              <a:rect l="0" t="0" r="r" b="b"/>
              <a:pathLst>
                <a:path w="446" h="160">
                  <a:moveTo>
                    <a:pt x="224" y="160"/>
                  </a:moveTo>
                  <a:lnTo>
                    <a:pt x="0" y="81"/>
                  </a:lnTo>
                  <a:lnTo>
                    <a:pt x="224" y="0"/>
                  </a:lnTo>
                  <a:lnTo>
                    <a:pt x="446" y="81"/>
                  </a:lnTo>
                  <a:lnTo>
                    <a:pt x="224" y="16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2" name="Freeform 184"/>
            <p:cNvSpPr>
              <a:spLocks/>
            </p:cNvSpPr>
            <p:nvPr/>
          </p:nvSpPr>
          <p:spPr bwMode="auto">
            <a:xfrm>
              <a:off x="4377448" y="3645118"/>
              <a:ext cx="614272" cy="758155"/>
            </a:xfrm>
            <a:custGeom>
              <a:avLst/>
              <a:gdLst/>
              <a:ahLst/>
              <a:cxnLst>
                <a:cxn ang="0">
                  <a:pos x="0" y="274"/>
                </a:cxn>
                <a:cxn ang="0">
                  <a:pos x="0" y="79"/>
                </a:cxn>
                <a:cxn ang="0">
                  <a:pos x="222" y="0"/>
                </a:cxn>
                <a:cxn ang="0">
                  <a:pos x="0" y="274"/>
                </a:cxn>
              </a:cxnLst>
              <a:rect l="0" t="0" r="r" b="b"/>
              <a:pathLst>
                <a:path w="222" h="274">
                  <a:moveTo>
                    <a:pt x="0" y="274"/>
                  </a:moveTo>
                  <a:lnTo>
                    <a:pt x="0" y="79"/>
                  </a:lnTo>
                  <a:lnTo>
                    <a:pt x="222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3" name="Freeform 185"/>
            <p:cNvSpPr>
              <a:spLocks/>
            </p:cNvSpPr>
            <p:nvPr/>
          </p:nvSpPr>
          <p:spPr bwMode="auto">
            <a:xfrm>
              <a:off x="3757642" y="3645118"/>
              <a:ext cx="619806" cy="758155"/>
            </a:xfrm>
            <a:custGeom>
              <a:avLst/>
              <a:gdLst/>
              <a:ahLst/>
              <a:cxnLst>
                <a:cxn ang="0">
                  <a:pos x="224" y="274"/>
                </a:cxn>
                <a:cxn ang="0">
                  <a:pos x="224" y="79"/>
                </a:cxn>
                <a:cxn ang="0">
                  <a:pos x="0" y="0"/>
                </a:cxn>
                <a:cxn ang="0">
                  <a:pos x="224" y="274"/>
                </a:cxn>
              </a:cxnLst>
              <a:rect l="0" t="0" r="r" b="b"/>
              <a:pathLst>
                <a:path w="224" h="274">
                  <a:moveTo>
                    <a:pt x="224" y="274"/>
                  </a:moveTo>
                  <a:lnTo>
                    <a:pt x="224" y="79"/>
                  </a:lnTo>
                  <a:lnTo>
                    <a:pt x="0" y="0"/>
                  </a:lnTo>
                  <a:lnTo>
                    <a:pt x="224" y="27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216747" y="3281764"/>
            <a:ext cx="1473504" cy="1407427"/>
            <a:chOff x="3757642" y="2341866"/>
            <a:chExt cx="1234078" cy="1178738"/>
          </a:xfrm>
        </p:grpSpPr>
        <p:sp>
          <p:nvSpPr>
            <p:cNvPr id="2234" name="Freeform 186"/>
            <p:cNvSpPr>
              <a:spLocks/>
            </p:cNvSpPr>
            <p:nvPr/>
          </p:nvSpPr>
          <p:spPr bwMode="auto">
            <a:xfrm>
              <a:off x="4377448" y="2563225"/>
              <a:ext cx="614272" cy="95737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346"/>
                </a:cxn>
                <a:cxn ang="0">
                  <a:pos x="222" y="266"/>
                </a:cxn>
                <a:cxn ang="0">
                  <a:pos x="222" y="0"/>
                </a:cxn>
                <a:cxn ang="0">
                  <a:pos x="0" y="81"/>
                </a:cxn>
              </a:cxnLst>
              <a:rect l="0" t="0" r="r" b="b"/>
              <a:pathLst>
                <a:path w="222" h="346">
                  <a:moveTo>
                    <a:pt x="0" y="81"/>
                  </a:moveTo>
                  <a:lnTo>
                    <a:pt x="0" y="346"/>
                  </a:lnTo>
                  <a:lnTo>
                    <a:pt x="222" y="266"/>
                  </a:lnTo>
                  <a:lnTo>
                    <a:pt x="222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5" name="Freeform 187"/>
            <p:cNvSpPr>
              <a:spLocks/>
            </p:cNvSpPr>
            <p:nvPr/>
          </p:nvSpPr>
          <p:spPr bwMode="auto">
            <a:xfrm>
              <a:off x="3757642" y="2341866"/>
              <a:ext cx="1234078" cy="44548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80"/>
                </a:cxn>
                <a:cxn ang="0">
                  <a:pos x="224" y="161"/>
                </a:cxn>
                <a:cxn ang="0">
                  <a:pos x="446" y="80"/>
                </a:cxn>
                <a:cxn ang="0">
                  <a:pos x="224" y="0"/>
                </a:cxn>
              </a:cxnLst>
              <a:rect l="0" t="0" r="r" b="b"/>
              <a:pathLst>
                <a:path w="446" h="161">
                  <a:moveTo>
                    <a:pt x="224" y="0"/>
                  </a:moveTo>
                  <a:lnTo>
                    <a:pt x="0" y="80"/>
                  </a:lnTo>
                  <a:lnTo>
                    <a:pt x="224" y="161"/>
                  </a:lnTo>
                  <a:lnTo>
                    <a:pt x="446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6" name="Freeform 188"/>
            <p:cNvSpPr>
              <a:spLocks/>
            </p:cNvSpPr>
            <p:nvPr/>
          </p:nvSpPr>
          <p:spPr bwMode="auto">
            <a:xfrm>
              <a:off x="3757642" y="2563225"/>
              <a:ext cx="619806" cy="957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6"/>
                </a:cxn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</a:cxnLst>
              <a:rect l="0" t="0" r="r" b="b"/>
              <a:pathLst>
                <a:path w="224" h="346">
                  <a:moveTo>
                    <a:pt x="0" y="0"/>
                  </a:moveTo>
                  <a:lnTo>
                    <a:pt x="0" y="266"/>
                  </a:lnTo>
                  <a:lnTo>
                    <a:pt x="224" y="346"/>
                  </a:lnTo>
                  <a:lnTo>
                    <a:pt x="22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216747" y="2244364"/>
            <a:ext cx="1473504" cy="1172856"/>
            <a:chOff x="3757642" y="1473031"/>
            <a:chExt cx="1234078" cy="982282"/>
          </a:xfrm>
        </p:grpSpPr>
        <p:sp>
          <p:nvSpPr>
            <p:cNvPr id="2237" name="Freeform 189"/>
            <p:cNvSpPr>
              <a:spLocks/>
            </p:cNvSpPr>
            <p:nvPr/>
          </p:nvSpPr>
          <p:spPr bwMode="auto">
            <a:xfrm>
              <a:off x="4377448" y="1473031"/>
              <a:ext cx="614272" cy="98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5"/>
                </a:cxn>
                <a:cxn ang="0">
                  <a:pos x="222" y="274"/>
                </a:cxn>
                <a:cxn ang="0">
                  <a:pos x="0" y="0"/>
                </a:cxn>
              </a:cxnLst>
              <a:rect l="0" t="0" r="r" b="b"/>
              <a:pathLst>
                <a:path w="222" h="355">
                  <a:moveTo>
                    <a:pt x="0" y="0"/>
                  </a:moveTo>
                  <a:lnTo>
                    <a:pt x="0" y="355"/>
                  </a:lnTo>
                  <a:lnTo>
                    <a:pt x="22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8" name="Freeform 190"/>
            <p:cNvSpPr>
              <a:spLocks/>
            </p:cNvSpPr>
            <p:nvPr/>
          </p:nvSpPr>
          <p:spPr bwMode="auto">
            <a:xfrm>
              <a:off x="3757642" y="1473031"/>
              <a:ext cx="619806" cy="982282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4" y="355"/>
                </a:cxn>
                <a:cxn ang="0">
                  <a:pos x="0" y="274"/>
                </a:cxn>
                <a:cxn ang="0">
                  <a:pos x="224" y="0"/>
                </a:cxn>
              </a:cxnLst>
              <a:rect l="0" t="0" r="r" b="b"/>
              <a:pathLst>
                <a:path w="224" h="355">
                  <a:moveTo>
                    <a:pt x="224" y="0"/>
                  </a:moveTo>
                  <a:lnTo>
                    <a:pt x="224" y="355"/>
                  </a:lnTo>
                  <a:lnTo>
                    <a:pt x="0" y="27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496514" y="3694740"/>
            <a:ext cx="1106781" cy="1143123"/>
            <a:chOff x="3154438" y="2687739"/>
            <a:chExt cx="926943" cy="957380"/>
          </a:xfrm>
        </p:grpSpPr>
        <p:sp>
          <p:nvSpPr>
            <p:cNvPr id="2239" name="Freeform 191"/>
            <p:cNvSpPr>
              <a:spLocks/>
            </p:cNvSpPr>
            <p:nvPr/>
          </p:nvSpPr>
          <p:spPr bwMode="auto">
            <a:xfrm>
              <a:off x="3154438" y="2911866"/>
              <a:ext cx="926943" cy="733253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335" y="265"/>
                </a:cxn>
                <a:cxn ang="0">
                  <a:pos x="335" y="0"/>
                </a:cxn>
                <a:cxn ang="0">
                  <a:pos x="0" y="176"/>
                </a:cxn>
              </a:cxnLst>
              <a:rect l="0" t="0" r="r" b="b"/>
              <a:pathLst>
                <a:path w="335" h="265">
                  <a:moveTo>
                    <a:pt x="0" y="176"/>
                  </a:moveTo>
                  <a:lnTo>
                    <a:pt x="335" y="265"/>
                  </a:lnTo>
                  <a:lnTo>
                    <a:pt x="335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0" name="Freeform 192"/>
            <p:cNvSpPr>
              <a:spLocks/>
            </p:cNvSpPr>
            <p:nvPr/>
          </p:nvSpPr>
          <p:spPr bwMode="auto">
            <a:xfrm>
              <a:off x="3154438" y="2687739"/>
              <a:ext cx="926943" cy="711117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57"/>
                </a:cxn>
                <a:cxn ang="0">
                  <a:pos x="335" y="81"/>
                </a:cxn>
                <a:cxn ang="0">
                  <a:pos x="112" y="0"/>
                </a:cxn>
              </a:cxnLst>
              <a:rect l="0" t="0" r="r" b="b"/>
              <a:pathLst>
                <a:path w="335" h="257">
                  <a:moveTo>
                    <a:pt x="112" y="0"/>
                  </a:moveTo>
                  <a:lnTo>
                    <a:pt x="0" y="257"/>
                  </a:lnTo>
                  <a:lnTo>
                    <a:pt x="335" y="8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323528" y="3688132"/>
            <a:ext cx="1106781" cy="1139819"/>
            <a:chOff x="4684585" y="2682205"/>
            <a:chExt cx="926943" cy="954612"/>
          </a:xfrm>
        </p:grpSpPr>
        <p:sp>
          <p:nvSpPr>
            <p:cNvPr id="2241" name="Freeform 193"/>
            <p:cNvSpPr>
              <a:spLocks/>
            </p:cNvSpPr>
            <p:nvPr/>
          </p:nvSpPr>
          <p:spPr bwMode="auto">
            <a:xfrm>
              <a:off x="4684585" y="2903564"/>
              <a:ext cx="926943" cy="733253"/>
            </a:xfrm>
            <a:custGeom>
              <a:avLst/>
              <a:gdLst/>
              <a:ahLst/>
              <a:cxnLst>
                <a:cxn ang="0">
                  <a:pos x="335" y="177"/>
                </a:cxn>
                <a:cxn ang="0">
                  <a:pos x="0" y="265"/>
                </a:cxn>
                <a:cxn ang="0">
                  <a:pos x="0" y="0"/>
                </a:cxn>
                <a:cxn ang="0">
                  <a:pos x="335" y="177"/>
                </a:cxn>
              </a:cxnLst>
              <a:rect l="0" t="0" r="r" b="b"/>
              <a:pathLst>
                <a:path w="335" h="265">
                  <a:moveTo>
                    <a:pt x="335" y="177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35" y="1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2" name="Freeform 194"/>
            <p:cNvSpPr>
              <a:spLocks/>
            </p:cNvSpPr>
            <p:nvPr/>
          </p:nvSpPr>
          <p:spPr bwMode="auto">
            <a:xfrm>
              <a:off x="4684585" y="2682205"/>
              <a:ext cx="926943" cy="711117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335" y="257"/>
                </a:cxn>
                <a:cxn ang="0">
                  <a:pos x="0" y="80"/>
                </a:cxn>
                <a:cxn ang="0">
                  <a:pos x="224" y="0"/>
                </a:cxn>
              </a:cxnLst>
              <a:rect l="0" t="0" r="r" b="b"/>
              <a:pathLst>
                <a:path w="335" h="257">
                  <a:moveTo>
                    <a:pt x="224" y="0"/>
                  </a:moveTo>
                  <a:lnTo>
                    <a:pt x="335" y="257"/>
                  </a:lnTo>
                  <a:lnTo>
                    <a:pt x="0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9446" y="2667517"/>
            <a:ext cx="4565621" cy="861774"/>
            <a:chOff x="4253748" y="2893197"/>
            <a:chExt cx="4565621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59224" y="3972785"/>
            <a:ext cx="4565621" cy="861774"/>
            <a:chOff x="4253748" y="2893197"/>
            <a:chExt cx="4565621" cy="861774"/>
          </a:xfrm>
        </p:grpSpPr>
        <p:sp>
          <p:nvSpPr>
            <p:cNvPr id="54" name="TextBox 53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43792" y="1300237"/>
            <a:ext cx="4565621" cy="861774"/>
            <a:chOff x="4253748" y="2893197"/>
            <a:chExt cx="4565621" cy="861774"/>
          </a:xfrm>
        </p:grpSpPr>
        <p:sp>
          <p:nvSpPr>
            <p:cNvPr id="57" name="TextBox 56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8556" y="5728668"/>
            <a:ext cx="4565621" cy="861774"/>
            <a:chOff x="4253748" y="2893197"/>
            <a:chExt cx="4565621" cy="861774"/>
          </a:xfrm>
        </p:grpSpPr>
        <p:sp>
          <p:nvSpPr>
            <p:cNvPr id="60" name="TextBox 59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38584" y="2570051"/>
            <a:ext cx="4565621" cy="861774"/>
            <a:chOff x="4253748" y="2893197"/>
            <a:chExt cx="4565621" cy="861774"/>
          </a:xfrm>
        </p:grpSpPr>
        <p:sp>
          <p:nvSpPr>
            <p:cNvPr id="63" name="TextBox 62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1083" y="4258304"/>
            <a:ext cx="4565621" cy="861774"/>
            <a:chOff x="4253748" y="2893197"/>
            <a:chExt cx="4565621" cy="861774"/>
          </a:xfrm>
        </p:grpSpPr>
        <p:sp>
          <p:nvSpPr>
            <p:cNvPr id="66" name="TextBox 65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67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0" y="1558978"/>
            <a:ext cx="12192000" cy="5051684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Pentagon 92"/>
          <p:cNvSpPr/>
          <p:nvPr/>
        </p:nvSpPr>
        <p:spPr bwMode="auto">
          <a:xfrm>
            <a:off x="3814284" y="2404368"/>
            <a:ext cx="1580091" cy="457200"/>
          </a:xfrm>
          <a:prstGeom prst="homePlate">
            <a:avLst/>
          </a:prstGeom>
          <a:solidFill>
            <a:srgbClr val="FFC000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0324" y="4633606"/>
            <a:ext cx="2697081" cy="1294625"/>
            <a:chOff x="670324" y="4633606"/>
            <a:chExt cx="2697081" cy="1294625"/>
          </a:xfrm>
        </p:grpSpPr>
        <p:sp>
          <p:nvSpPr>
            <p:cNvPr id="67" name="Oval 66"/>
            <p:cNvSpPr/>
            <p:nvPr/>
          </p:nvSpPr>
          <p:spPr bwMode="auto">
            <a:xfrm>
              <a:off x="670324" y="4633606"/>
              <a:ext cx="2697081" cy="1231629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668108" y="5548575"/>
              <a:ext cx="67197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$869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6" name="Round Same Side Corner Rectangle 45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3" name="Picture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0" y="2044438"/>
            <a:ext cx="1097280" cy="1097280"/>
          </a:xfrm>
          <a:prstGeom prst="ellipse">
            <a:avLst/>
          </a:prstGeom>
          <a:ln w="63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 Placeholder 17"/>
          <p:cNvSpPr txBox="1">
            <a:spLocks/>
          </p:cNvSpPr>
          <p:nvPr/>
        </p:nvSpPr>
        <p:spPr>
          <a:xfrm>
            <a:off x="6948215" y="2249982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5" name="Picture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283" y="3003163"/>
            <a:ext cx="1097280" cy="1097280"/>
          </a:xfrm>
          <a:prstGeom prst="ellipse">
            <a:avLst/>
          </a:prstGeom>
          <a:ln w="635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 Placeholder 17"/>
          <p:cNvSpPr txBox="1">
            <a:spLocks/>
          </p:cNvSpPr>
          <p:nvPr/>
        </p:nvSpPr>
        <p:spPr>
          <a:xfrm>
            <a:off x="8198318" y="3165806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8" name="Picture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0" y="3968932"/>
            <a:ext cx="1097280" cy="1097280"/>
          </a:xfrm>
          <a:prstGeom prst="ellipse">
            <a:avLst/>
          </a:prstGeom>
          <a:ln w="635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Text Placeholder 17"/>
          <p:cNvSpPr txBox="1">
            <a:spLocks/>
          </p:cNvSpPr>
          <p:nvPr/>
        </p:nvSpPr>
        <p:spPr>
          <a:xfrm>
            <a:off x="6979724" y="4163379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1" name="Picture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15" y="4900177"/>
            <a:ext cx="1097280" cy="1097280"/>
          </a:xfrm>
          <a:prstGeom prst="ellipse">
            <a:avLst/>
          </a:prstGeom>
          <a:ln w="63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Text Placeholder 17"/>
          <p:cNvSpPr txBox="1">
            <a:spLocks/>
          </p:cNvSpPr>
          <p:nvPr/>
        </p:nvSpPr>
        <p:spPr>
          <a:xfrm>
            <a:off x="8198318" y="5145573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Pentagon 80"/>
          <p:cNvSpPr/>
          <p:nvPr/>
        </p:nvSpPr>
        <p:spPr bwMode="auto">
          <a:xfrm>
            <a:off x="3814282" y="3323203"/>
            <a:ext cx="2834640" cy="457200"/>
          </a:xfrm>
          <a:prstGeom prst="homePlate">
            <a:avLst/>
          </a:prstGeom>
          <a:solidFill>
            <a:srgbClr val="A5A5A5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Pentagon 83"/>
          <p:cNvSpPr/>
          <p:nvPr/>
        </p:nvSpPr>
        <p:spPr bwMode="auto">
          <a:xfrm>
            <a:off x="3849514" y="4290389"/>
            <a:ext cx="1580091" cy="457200"/>
          </a:xfrm>
          <a:prstGeom prst="homePlate">
            <a:avLst/>
          </a:prstGeom>
          <a:solidFill>
            <a:srgbClr val="ED7D31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Pentagon 84"/>
          <p:cNvSpPr/>
          <p:nvPr/>
        </p:nvSpPr>
        <p:spPr bwMode="auto">
          <a:xfrm>
            <a:off x="3818004" y="5228005"/>
            <a:ext cx="2834640" cy="457200"/>
          </a:xfrm>
          <a:prstGeom prst="homePlate">
            <a:avLst/>
          </a:prstGeom>
          <a:solidFill>
            <a:srgbClr val="00B0F0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324" y="3693806"/>
            <a:ext cx="2697081" cy="1339207"/>
            <a:chOff x="670324" y="3693806"/>
            <a:chExt cx="2697081" cy="1339207"/>
          </a:xfrm>
        </p:grpSpPr>
        <p:sp>
          <p:nvSpPr>
            <p:cNvPr id="82" name="Oval 81"/>
            <p:cNvSpPr/>
            <p:nvPr/>
          </p:nvSpPr>
          <p:spPr bwMode="auto">
            <a:xfrm>
              <a:off x="670324" y="3693806"/>
              <a:ext cx="2697081" cy="1231629"/>
            </a:xfrm>
            <a:prstGeom prst="ellipse">
              <a:avLst/>
            </a:prstGeom>
            <a:solidFill>
              <a:srgbClr val="ED7D3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77537" y="4653357"/>
              <a:ext cx="85311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$1,271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0324" y="2754006"/>
            <a:ext cx="2697081" cy="1349024"/>
            <a:chOff x="670324" y="2754006"/>
            <a:chExt cx="2697081" cy="1349024"/>
          </a:xfrm>
        </p:grpSpPr>
        <p:sp>
          <p:nvSpPr>
            <p:cNvPr id="87" name="Oval 86"/>
            <p:cNvSpPr/>
            <p:nvPr/>
          </p:nvSpPr>
          <p:spPr bwMode="auto">
            <a:xfrm>
              <a:off x="670324" y="2754006"/>
              <a:ext cx="2697081" cy="1231629"/>
            </a:xfrm>
            <a:prstGeom prst="ellipse">
              <a:avLst/>
            </a:prstGeom>
            <a:solidFill>
              <a:srgbClr val="A5A5A5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77537" y="3723374"/>
              <a:ext cx="85311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$1,438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0324" y="1814206"/>
            <a:ext cx="2697081" cy="1353909"/>
            <a:chOff x="670324" y="1814206"/>
            <a:chExt cx="2697081" cy="1353909"/>
          </a:xfrm>
        </p:grpSpPr>
        <p:sp>
          <p:nvSpPr>
            <p:cNvPr id="92" name="Oval 91"/>
            <p:cNvSpPr/>
            <p:nvPr/>
          </p:nvSpPr>
          <p:spPr bwMode="auto">
            <a:xfrm>
              <a:off x="670324" y="1814206"/>
              <a:ext cx="2697081" cy="1231629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77537" y="2788459"/>
              <a:ext cx="85311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$1,681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6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5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4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900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9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5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3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850"/>
                            </p:stCondLst>
                            <p:childTnLst>
                              <p:par>
                                <p:cTn id="8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85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3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3" grpId="0" animBg="1"/>
      <p:bldP spid="79" grpId="0"/>
      <p:bldP spid="77" grpId="0"/>
      <p:bldP spid="75" grpId="0"/>
      <p:bldP spid="73" grpId="0"/>
      <p:bldP spid="81" grpId="0" animBg="1"/>
      <p:bldP spid="84" grpId="0" animBg="1"/>
      <p:bldP spid="8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0" y="1371600"/>
            <a:ext cx="12192000" cy="520930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16200000">
            <a:off x="3482513" y="2317251"/>
            <a:ext cx="1944937" cy="3817942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37664" y="3027918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62643" y="3756590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44123" y="5044505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62065" y="5044505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2F56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47899" y="3756590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156817" y="3785073"/>
            <a:ext cx="2643036" cy="265962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8405679" y="1565168"/>
            <a:ext cx="101600" cy="4551230"/>
            <a:chOff x="7072008" y="1740882"/>
            <a:chExt cx="101600" cy="455123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7122808" y="1842482"/>
              <a:ext cx="0" cy="43988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7072008" y="1740882"/>
              <a:ext cx="101600" cy="101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072008" y="6190512"/>
              <a:ext cx="101600" cy="101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>
                <a:solidFill>
                  <a:schemeClr val="bg1"/>
                </a:solidFill>
              </a:endParaRPr>
            </a:p>
          </p:txBody>
        </p:sp>
      </p:grpSp>
      <p:sp>
        <p:nvSpPr>
          <p:cNvPr id="96" name="Freeform 48"/>
          <p:cNvSpPr>
            <a:spLocks noEditPoints="1"/>
          </p:cNvSpPr>
          <p:nvPr/>
        </p:nvSpPr>
        <p:spPr bwMode="auto">
          <a:xfrm>
            <a:off x="4190822" y="4222903"/>
            <a:ext cx="575026" cy="726153"/>
          </a:xfrm>
          <a:custGeom>
            <a:avLst/>
            <a:gdLst>
              <a:gd name="T0" fmla="*/ 76 w 123"/>
              <a:gd name="T1" fmla="*/ 115 h 155"/>
              <a:gd name="T2" fmla="*/ 16 w 123"/>
              <a:gd name="T3" fmla="*/ 112 h 155"/>
              <a:gd name="T4" fmla="*/ 76 w 123"/>
              <a:gd name="T5" fmla="*/ 110 h 155"/>
              <a:gd name="T6" fmla="*/ 108 w 123"/>
              <a:gd name="T7" fmla="*/ 143 h 155"/>
              <a:gd name="T8" fmla="*/ 105 w 123"/>
              <a:gd name="T9" fmla="*/ 38 h 155"/>
              <a:gd name="T10" fmla="*/ 86 w 123"/>
              <a:gd name="T11" fmla="*/ 17 h 155"/>
              <a:gd name="T12" fmla="*/ 14 w 123"/>
              <a:gd name="T13" fmla="*/ 17 h 155"/>
              <a:gd name="T14" fmla="*/ 14 w 123"/>
              <a:gd name="T15" fmla="*/ 11 h 155"/>
              <a:gd name="T16" fmla="*/ 90 w 123"/>
              <a:gd name="T17" fmla="*/ 13 h 155"/>
              <a:gd name="T18" fmla="*/ 112 w 123"/>
              <a:gd name="T19" fmla="*/ 38 h 155"/>
              <a:gd name="T20" fmla="*/ 108 w 123"/>
              <a:gd name="T21" fmla="*/ 143 h 155"/>
              <a:gd name="T22" fmla="*/ 116 w 123"/>
              <a:gd name="T23" fmla="*/ 129 h 155"/>
              <a:gd name="T24" fmla="*/ 116 w 123"/>
              <a:gd name="T25" fmla="*/ 26 h 155"/>
              <a:gd name="T26" fmla="*/ 96 w 123"/>
              <a:gd name="T27" fmla="*/ 6 h 155"/>
              <a:gd name="T28" fmla="*/ 22 w 123"/>
              <a:gd name="T29" fmla="*/ 3 h 155"/>
              <a:gd name="T30" fmla="*/ 96 w 123"/>
              <a:gd name="T31" fmla="*/ 0 h 155"/>
              <a:gd name="T32" fmla="*/ 120 w 123"/>
              <a:gd name="T33" fmla="*/ 21 h 155"/>
              <a:gd name="T34" fmla="*/ 123 w 123"/>
              <a:gd name="T35" fmla="*/ 129 h 155"/>
              <a:gd name="T36" fmla="*/ 78 w 123"/>
              <a:gd name="T37" fmla="*/ 96 h 155"/>
              <a:gd name="T38" fmla="*/ 18 w 123"/>
              <a:gd name="T39" fmla="*/ 98 h 155"/>
              <a:gd name="T40" fmla="*/ 18 w 123"/>
              <a:gd name="T41" fmla="*/ 93 h 155"/>
              <a:gd name="T42" fmla="*/ 78 w 123"/>
              <a:gd name="T43" fmla="*/ 96 h 155"/>
              <a:gd name="T44" fmla="*/ 76 w 123"/>
              <a:gd name="T45" fmla="*/ 82 h 155"/>
              <a:gd name="T46" fmla="*/ 16 w 123"/>
              <a:gd name="T47" fmla="*/ 79 h 155"/>
              <a:gd name="T48" fmla="*/ 76 w 123"/>
              <a:gd name="T49" fmla="*/ 77 h 155"/>
              <a:gd name="T50" fmla="*/ 18 w 123"/>
              <a:gd name="T51" fmla="*/ 60 h 155"/>
              <a:gd name="T52" fmla="*/ 78 w 123"/>
              <a:gd name="T53" fmla="*/ 62 h 155"/>
              <a:gd name="T54" fmla="*/ 18 w 123"/>
              <a:gd name="T55" fmla="*/ 65 h 155"/>
              <a:gd name="T56" fmla="*/ 18 w 123"/>
              <a:gd name="T57" fmla="*/ 60 h 155"/>
              <a:gd name="T58" fmla="*/ 89 w 123"/>
              <a:gd name="T59" fmla="*/ 148 h 155"/>
              <a:gd name="T60" fmla="*/ 6 w 123"/>
              <a:gd name="T61" fmla="*/ 147 h 155"/>
              <a:gd name="T62" fmla="*/ 8 w 123"/>
              <a:gd name="T63" fmla="*/ 31 h 155"/>
              <a:gd name="T64" fmla="*/ 69 w 123"/>
              <a:gd name="T65" fmla="*/ 50 h 155"/>
              <a:gd name="T66" fmla="*/ 90 w 123"/>
              <a:gd name="T67" fmla="*/ 53 h 155"/>
              <a:gd name="T68" fmla="*/ 76 w 123"/>
              <a:gd name="T69" fmla="*/ 36 h 155"/>
              <a:gd name="T70" fmla="*/ 76 w 123"/>
              <a:gd name="T71" fmla="*/ 47 h 155"/>
              <a:gd name="T72" fmla="*/ 74 w 123"/>
              <a:gd name="T73" fmla="*/ 24 h 155"/>
              <a:gd name="T74" fmla="*/ 0 w 123"/>
              <a:gd name="T75" fmla="*/ 32 h 155"/>
              <a:gd name="T76" fmla="*/ 8 w 123"/>
              <a:gd name="T77" fmla="*/ 155 h 155"/>
              <a:gd name="T78" fmla="*/ 97 w 123"/>
              <a:gd name="T79" fmla="*/ 147 h 155"/>
              <a:gd name="T80" fmla="*/ 74 w 123"/>
              <a:gd name="T81" fmla="*/ 24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55">
                <a:moveTo>
                  <a:pt x="78" y="112"/>
                </a:moveTo>
                <a:cubicBezTo>
                  <a:pt x="78" y="114"/>
                  <a:pt x="77" y="115"/>
                  <a:pt x="76" y="115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7" y="115"/>
                  <a:pt x="16" y="114"/>
                  <a:pt x="16" y="112"/>
                </a:cubicBezTo>
                <a:cubicBezTo>
                  <a:pt x="16" y="111"/>
                  <a:pt x="17" y="110"/>
                  <a:pt x="18" y="110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77" y="110"/>
                  <a:pt x="78" y="111"/>
                  <a:pt x="78" y="112"/>
                </a:cubicBezTo>
                <a:close/>
                <a:moveTo>
                  <a:pt x="108" y="143"/>
                </a:moveTo>
                <a:cubicBezTo>
                  <a:pt x="107" y="143"/>
                  <a:pt x="105" y="141"/>
                  <a:pt x="105" y="140"/>
                </a:cubicBezTo>
                <a:cubicBezTo>
                  <a:pt x="105" y="38"/>
                  <a:pt x="105" y="38"/>
                  <a:pt x="105" y="38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86" y="17"/>
                  <a:pt x="86" y="17"/>
                  <a:pt x="86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2" y="17"/>
                  <a:pt x="11" y="16"/>
                  <a:pt x="11" y="14"/>
                </a:cubicBezTo>
                <a:cubicBezTo>
                  <a:pt x="11" y="12"/>
                  <a:pt x="12" y="11"/>
                  <a:pt x="14" y="11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9" y="11"/>
                  <a:pt x="90" y="13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11" y="34"/>
                  <a:pt x="112" y="36"/>
                  <a:pt x="112" y="38"/>
                </a:cubicBezTo>
                <a:cubicBezTo>
                  <a:pt x="112" y="140"/>
                  <a:pt x="112" y="140"/>
                  <a:pt x="112" y="140"/>
                </a:cubicBezTo>
                <a:cubicBezTo>
                  <a:pt x="112" y="141"/>
                  <a:pt x="110" y="143"/>
                  <a:pt x="108" y="143"/>
                </a:cubicBezTo>
                <a:close/>
                <a:moveTo>
                  <a:pt x="119" y="132"/>
                </a:moveTo>
                <a:cubicBezTo>
                  <a:pt x="118" y="132"/>
                  <a:pt x="116" y="130"/>
                  <a:pt x="116" y="129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6"/>
                  <a:pt x="96" y="6"/>
                  <a:pt x="96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3" y="6"/>
                  <a:pt x="22" y="5"/>
                  <a:pt x="22" y="3"/>
                </a:cubicBezTo>
                <a:cubicBezTo>
                  <a:pt x="22" y="1"/>
                  <a:pt x="23" y="0"/>
                  <a:pt x="25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8" y="0"/>
                  <a:pt x="100" y="1"/>
                  <a:pt x="101" y="2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2" y="23"/>
                  <a:pt x="123" y="25"/>
                  <a:pt x="123" y="27"/>
                </a:cubicBezTo>
                <a:cubicBezTo>
                  <a:pt x="123" y="129"/>
                  <a:pt x="123" y="129"/>
                  <a:pt x="123" y="129"/>
                </a:cubicBezTo>
                <a:cubicBezTo>
                  <a:pt x="123" y="130"/>
                  <a:pt x="121" y="132"/>
                  <a:pt x="119" y="132"/>
                </a:cubicBezTo>
                <a:close/>
                <a:moveTo>
                  <a:pt x="78" y="96"/>
                </a:moveTo>
                <a:cubicBezTo>
                  <a:pt x="78" y="97"/>
                  <a:pt x="77" y="98"/>
                  <a:pt x="76" y="98"/>
                </a:cubicBezTo>
                <a:cubicBezTo>
                  <a:pt x="18" y="98"/>
                  <a:pt x="18" y="98"/>
                  <a:pt x="18" y="98"/>
                </a:cubicBezTo>
                <a:cubicBezTo>
                  <a:pt x="17" y="98"/>
                  <a:pt x="16" y="97"/>
                  <a:pt x="16" y="96"/>
                </a:cubicBezTo>
                <a:cubicBezTo>
                  <a:pt x="16" y="94"/>
                  <a:pt x="17" y="93"/>
                  <a:pt x="18" y="93"/>
                </a:cubicBezTo>
                <a:cubicBezTo>
                  <a:pt x="76" y="93"/>
                  <a:pt x="76" y="93"/>
                  <a:pt x="76" y="93"/>
                </a:cubicBezTo>
                <a:cubicBezTo>
                  <a:pt x="77" y="93"/>
                  <a:pt x="78" y="94"/>
                  <a:pt x="78" y="96"/>
                </a:cubicBezTo>
                <a:close/>
                <a:moveTo>
                  <a:pt x="78" y="79"/>
                </a:moveTo>
                <a:cubicBezTo>
                  <a:pt x="78" y="81"/>
                  <a:pt x="77" y="82"/>
                  <a:pt x="76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17" y="82"/>
                  <a:pt x="16" y="81"/>
                  <a:pt x="16" y="79"/>
                </a:cubicBezTo>
                <a:cubicBezTo>
                  <a:pt x="16" y="78"/>
                  <a:pt x="17" y="77"/>
                  <a:pt x="18" y="77"/>
                </a:cubicBezTo>
                <a:cubicBezTo>
                  <a:pt x="76" y="77"/>
                  <a:pt x="76" y="77"/>
                  <a:pt x="76" y="77"/>
                </a:cubicBezTo>
                <a:cubicBezTo>
                  <a:pt x="77" y="77"/>
                  <a:pt x="78" y="78"/>
                  <a:pt x="78" y="79"/>
                </a:cubicBezTo>
                <a:close/>
                <a:moveTo>
                  <a:pt x="18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7" y="60"/>
                  <a:pt x="78" y="61"/>
                  <a:pt x="78" y="62"/>
                </a:cubicBezTo>
                <a:cubicBezTo>
                  <a:pt x="78" y="64"/>
                  <a:pt x="77" y="65"/>
                  <a:pt x="76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17" y="65"/>
                  <a:pt x="16" y="64"/>
                  <a:pt x="16" y="62"/>
                </a:cubicBezTo>
                <a:cubicBezTo>
                  <a:pt x="16" y="61"/>
                  <a:pt x="17" y="60"/>
                  <a:pt x="18" y="60"/>
                </a:cubicBezTo>
                <a:close/>
                <a:moveTo>
                  <a:pt x="90" y="147"/>
                </a:moveTo>
                <a:cubicBezTo>
                  <a:pt x="90" y="148"/>
                  <a:pt x="89" y="148"/>
                  <a:pt x="89" y="148"/>
                </a:cubicBezTo>
                <a:cubicBezTo>
                  <a:pt x="8" y="148"/>
                  <a:pt x="8" y="148"/>
                  <a:pt x="8" y="148"/>
                </a:cubicBezTo>
                <a:cubicBezTo>
                  <a:pt x="7" y="148"/>
                  <a:pt x="6" y="148"/>
                  <a:pt x="6" y="147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1"/>
                  <a:pt x="7" y="31"/>
                  <a:pt x="8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2"/>
                  <a:pt x="70" y="53"/>
                  <a:pt x="72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147"/>
                  <a:pt x="90" y="147"/>
                  <a:pt x="90" y="147"/>
                </a:cubicBezTo>
                <a:close/>
                <a:moveTo>
                  <a:pt x="76" y="36"/>
                </a:moveTo>
                <a:cubicBezTo>
                  <a:pt x="86" y="47"/>
                  <a:pt x="86" y="47"/>
                  <a:pt x="86" y="47"/>
                </a:cubicBezTo>
                <a:cubicBezTo>
                  <a:pt x="76" y="47"/>
                  <a:pt x="76" y="47"/>
                  <a:pt x="76" y="47"/>
                </a:cubicBezTo>
                <a:cubicBezTo>
                  <a:pt x="76" y="36"/>
                  <a:pt x="76" y="36"/>
                  <a:pt x="76" y="36"/>
                </a:cubicBezTo>
                <a:close/>
                <a:moveTo>
                  <a:pt x="74" y="24"/>
                </a:moveTo>
                <a:cubicBezTo>
                  <a:pt x="8" y="24"/>
                  <a:pt x="8" y="24"/>
                  <a:pt x="8" y="24"/>
                </a:cubicBezTo>
                <a:cubicBezTo>
                  <a:pt x="3" y="24"/>
                  <a:pt x="0" y="27"/>
                  <a:pt x="0" y="3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1"/>
                  <a:pt x="3" y="155"/>
                  <a:pt x="8" y="155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93" y="155"/>
                  <a:pt x="97" y="151"/>
                  <a:pt x="97" y="147"/>
                </a:cubicBezTo>
                <a:cubicBezTo>
                  <a:pt x="97" y="49"/>
                  <a:pt x="97" y="49"/>
                  <a:pt x="97" y="49"/>
                </a:cubicBezTo>
                <a:cubicBezTo>
                  <a:pt x="74" y="24"/>
                  <a:pt x="74" y="24"/>
                  <a:pt x="7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09029" y="3149691"/>
            <a:ext cx="1175939" cy="800109"/>
            <a:chOff x="6409029" y="3149691"/>
            <a:chExt cx="1175939" cy="800109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6409029" y="3149691"/>
              <a:ext cx="1175939" cy="800109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Freeform 14"/>
            <p:cNvSpPr>
              <a:spLocks noEditPoints="1"/>
            </p:cNvSpPr>
            <p:nvPr/>
          </p:nvSpPr>
          <p:spPr bwMode="auto">
            <a:xfrm>
              <a:off x="6847169" y="3483178"/>
              <a:ext cx="299659" cy="301895"/>
            </a:xfrm>
            <a:custGeom>
              <a:avLst/>
              <a:gdLst>
                <a:gd name="T0" fmla="*/ 35 w 105"/>
                <a:gd name="T1" fmla="*/ 98 h 106"/>
                <a:gd name="T2" fmla="*/ 21 w 105"/>
                <a:gd name="T3" fmla="*/ 98 h 106"/>
                <a:gd name="T4" fmla="*/ 21 w 105"/>
                <a:gd name="T5" fmla="*/ 91 h 106"/>
                <a:gd name="T6" fmla="*/ 25 w 105"/>
                <a:gd name="T7" fmla="*/ 91 h 106"/>
                <a:gd name="T8" fmla="*/ 28 w 105"/>
                <a:gd name="T9" fmla="*/ 88 h 106"/>
                <a:gd name="T10" fmla="*/ 28 w 105"/>
                <a:gd name="T11" fmla="*/ 81 h 106"/>
                <a:gd name="T12" fmla="*/ 25 w 105"/>
                <a:gd name="T13" fmla="*/ 77 h 106"/>
                <a:gd name="T14" fmla="*/ 21 w 105"/>
                <a:gd name="T15" fmla="*/ 77 h 106"/>
                <a:gd name="T16" fmla="*/ 21 w 105"/>
                <a:gd name="T17" fmla="*/ 70 h 106"/>
                <a:gd name="T18" fmla="*/ 25 w 105"/>
                <a:gd name="T19" fmla="*/ 70 h 106"/>
                <a:gd name="T20" fmla="*/ 28 w 105"/>
                <a:gd name="T21" fmla="*/ 67 h 106"/>
                <a:gd name="T22" fmla="*/ 28 w 105"/>
                <a:gd name="T23" fmla="*/ 60 h 106"/>
                <a:gd name="T24" fmla="*/ 25 w 105"/>
                <a:gd name="T25" fmla="*/ 56 h 106"/>
                <a:gd name="T26" fmla="*/ 21 w 105"/>
                <a:gd name="T27" fmla="*/ 56 h 106"/>
                <a:gd name="T28" fmla="*/ 21 w 105"/>
                <a:gd name="T29" fmla="*/ 49 h 106"/>
                <a:gd name="T30" fmla="*/ 25 w 105"/>
                <a:gd name="T31" fmla="*/ 49 h 106"/>
                <a:gd name="T32" fmla="*/ 28 w 105"/>
                <a:gd name="T33" fmla="*/ 46 h 106"/>
                <a:gd name="T34" fmla="*/ 28 w 105"/>
                <a:gd name="T35" fmla="*/ 38 h 106"/>
                <a:gd name="T36" fmla="*/ 25 w 105"/>
                <a:gd name="T37" fmla="*/ 35 h 106"/>
                <a:gd name="T38" fmla="*/ 21 w 105"/>
                <a:gd name="T39" fmla="*/ 35 h 106"/>
                <a:gd name="T40" fmla="*/ 21 w 105"/>
                <a:gd name="T41" fmla="*/ 28 h 106"/>
                <a:gd name="T42" fmla="*/ 25 w 105"/>
                <a:gd name="T43" fmla="*/ 28 h 106"/>
                <a:gd name="T44" fmla="*/ 28 w 105"/>
                <a:gd name="T45" fmla="*/ 24 h 106"/>
                <a:gd name="T46" fmla="*/ 28 w 105"/>
                <a:gd name="T47" fmla="*/ 17 h 106"/>
                <a:gd name="T48" fmla="*/ 25 w 105"/>
                <a:gd name="T49" fmla="*/ 14 h 106"/>
                <a:gd name="T50" fmla="*/ 21 w 105"/>
                <a:gd name="T51" fmla="*/ 14 h 106"/>
                <a:gd name="T52" fmla="*/ 21 w 105"/>
                <a:gd name="T53" fmla="*/ 7 h 106"/>
                <a:gd name="T54" fmla="*/ 35 w 105"/>
                <a:gd name="T55" fmla="*/ 7 h 106"/>
                <a:gd name="T56" fmla="*/ 35 w 105"/>
                <a:gd name="T57" fmla="*/ 98 h 106"/>
                <a:gd name="T58" fmla="*/ 99 w 105"/>
                <a:gd name="T59" fmla="*/ 0 h 106"/>
                <a:gd name="T60" fmla="*/ 14 w 105"/>
                <a:gd name="T61" fmla="*/ 0 h 106"/>
                <a:gd name="T62" fmla="*/ 14 w 105"/>
                <a:gd name="T63" fmla="*/ 14 h 106"/>
                <a:gd name="T64" fmla="*/ 4 w 105"/>
                <a:gd name="T65" fmla="*/ 14 h 106"/>
                <a:gd name="T66" fmla="*/ 0 w 105"/>
                <a:gd name="T67" fmla="*/ 17 h 106"/>
                <a:gd name="T68" fmla="*/ 0 w 105"/>
                <a:gd name="T69" fmla="*/ 24 h 106"/>
                <a:gd name="T70" fmla="*/ 4 w 105"/>
                <a:gd name="T71" fmla="*/ 28 h 106"/>
                <a:gd name="T72" fmla="*/ 14 w 105"/>
                <a:gd name="T73" fmla="*/ 28 h 106"/>
                <a:gd name="T74" fmla="*/ 14 w 105"/>
                <a:gd name="T75" fmla="*/ 35 h 106"/>
                <a:gd name="T76" fmla="*/ 4 w 105"/>
                <a:gd name="T77" fmla="*/ 35 h 106"/>
                <a:gd name="T78" fmla="*/ 0 w 105"/>
                <a:gd name="T79" fmla="*/ 38 h 106"/>
                <a:gd name="T80" fmla="*/ 0 w 105"/>
                <a:gd name="T81" fmla="*/ 46 h 106"/>
                <a:gd name="T82" fmla="*/ 4 w 105"/>
                <a:gd name="T83" fmla="*/ 49 h 106"/>
                <a:gd name="T84" fmla="*/ 14 w 105"/>
                <a:gd name="T85" fmla="*/ 49 h 106"/>
                <a:gd name="T86" fmla="*/ 14 w 105"/>
                <a:gd name="T87" fmla="*/ 56 h 106"/>
                <a:gd name="T88" fmla="*/ 4 w 105"/>
                <a:gd name="T89" fmla="*/ 56 h 106"/>
                <a:gd name="T90" fmla="*/ 0 w 105"/>
                <a:gd name="T91" fmla="*/ 60 h 106"/>
                <a:gd name="T92" fmla="*/ 0 w 105"/>
                <a:gd name="T93" fmla="*/ 67 h 106"/>
                <a:gd name="T94" fmla="*/ 4 w 105"/>
                <a:gd name="T95" fmla="*/ 70 h 106"/>
                <a:gd name="T96" fmla="*/ 14 w 105"/>
                <a:gd name="T97" fmla="*/ 70 h 106"/>
                <a:gd name="T98" fmla="*/ 14 w 105"/>
                <a:gd name="T99" fmla="*/ 77 h 106"/>
                <a:gd name="T100" fmla="*/ 4 w 105"/>
                <a:gd name="T101" fmla="*/ 77 h 106"/>
                <a:gd name="T102" fmla="*/ 0 w 105"/>
                <a:gd name="T103" fmla="*/ 81 h 106"/>
                <a:gd name="T104" fmla="*/ 0 w 105"/>
                <a:gd name="T105" fmla="*/ 88 h 106"/>
                <a:gd name="T106" fmla="*/ 4 w 105"/>
                <a:gd name="T107" fmla="*/ 91 h 106"/>
                <a:gd name="T108" fmla="*/ 14 w 105"/>
                <a:gd name="T109" fmla="*/ 91 h 106"/>
                <a:gd name="T110" fmla="*/ 14 w 105"/>
                <a:gd name="T111" fmla="*/ 106 h 106"/>
                <a:gd name="T112" fmla="*/ 99 w 105"/>
                <a:gd name="T113" fmla="*/ 106 h 106"/>
                <a:gd name="T114" fmla="*/ 105 w 105"/>
                <a:gd name="T115" fmla="*/ 98 h 106"/>
                <a:gd name="T116" fmla="*/ 105 w 105"/>
                <a:gd name="T117" fmla="*/ 7 h 106"/>
                <a:gd name="T118" fmla="*/ 99 w 105"/>
                <a:gd name="T1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5" h="106">
                  <a:moveTo>
                    <a:pt x="35" y="98"/>
                  </a:moveTo>
                  <a:cubicBezTo>
                    <a:pt x="21" y="98"/>
                    <a:pt x="21" y="98"/>
                    <a:pt x="21" y="98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7" y="91"/>
                    <a:pt x="28" y="90"/>
                    <a:pt x="28" y="8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79"/>
                    <a:pt x="27" y="77"/>
                    <a:pt x="25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7" y="70"/>
                    <a:pt x="28" y="69"/>
                    <a:pt x="28" y="6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7" y="56"/>
                    <a:pt x="2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7" y="49"/>
                    <a:pt x="28" y="47"/>
                    <a:pt x="28" y="4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7" y="35"/>
                    <a:pt x="25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8" y="26"/>
                    <a:pt x="28" y="2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7" y="14"/>
                    <a:pt x="2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98"/>
                    <a:pt x="35" y="98"/>
                    <a:pt x="35" y="98"/>
                  </a:cubicBezTo>
                  <a:close/>
                  <a:moveTo>
                    <a:pt x="9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5"/>
                    <a:pt x="0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2" y="49"/>
                    <a:pt x="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8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0"/>
                    <a:pt x="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77"/>
                    <a:pt x="0" y="79"/>
                    <a:pt x="0" y="8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0"/>
                    <a:pt x="2" y="91"/>
                    <a:pt x="4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3" y="106"/>
                    <a:pt x="105" y="102"/>
                    <a:pt x="105" y="9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3"/>
                    <a:pt x="103" y="0"/>
                    <a:pt x="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9853" y="4802884"/>
            <a:ext cx="1175940" cy="800108"/>
            <a:chOff x="6819853" y="4802884"/>
            <a:chExt cx="1175940" cy="800108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819853" y="4802884"/>
              <a:ext cx="1175940" cy="800108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2F56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Freeform 32"/>
            <p:cNvSpPr>
              <a:spLocks noEditPoints="1"/>
            </p:cNvSpPr>
            <p:nvPr/>
          </p:nvSpPr>
          <p:spPr bwMode="auto">
            <a:xfrm>
              <a:off x="7190493" y="5067976"/>
              <a:ext cx="434661" cy="378662"/>
            </a:xfrm>
            <a:custGeom>
              <a:avLst/>
              <a:gdLst>
                <a:gd name="T0" fmla="*/ 9 w 128"/>
                <a:gd name="T1" fmla="*/ 75 h 112"/>
                <a:gd name="T2" fmla="*/ 0 w 128"/>
                <a:gd name="T3" fmla="*/ 84 h 112"/>
                <a:gd name="T4" fmla="*/ 0 w 128"/>
                <a:gd name="T5" fmla="*/ 103 h 112"/>
                <a:gd name="T6" fmla="*/ 9 w 128"/>
                <a:gd name="T7" fmla="*/ 112 h 112"/>
                <a:gd name="T8" fmla="*/ 19 w 128"/>
                <a:gd name="T9" fmla="*/ 103 h 112"/>
                <a:gd name="T10" fmla="*/ 19 w 128"/>
                <a:gd name="T11" fmla="*/ 84 h 112"/>
                <a:gd name="T12" fmla="*/ 9 w 128"/>
                <a:gd name="T13" fmla="*/ 75 h 112"/>
                <a:gd name="T14" fmla="*/ 118 w 128"/>
                <a:gd name="T15" fmla="*/ 0 h 112"/>
                <a:gd name="T16" fmla="*/ 109 w 128"/>
                <a:gd name="T17" fmla="*/ 9 h 112"/>
                <a:gd name="T18" fmla="*/ 109 w 128"/>
                <a:gd name="T19" fmla="*/ 103 h 112"/>
                <a:gd name="T20" fmla="*/ 118 w 128"/>
                <a:gd name="T21" fmla="*/ 112 h 112"/>
                <a:gd name="T22" fmla="*/ 128 w 128"/>
                <a:gd name="T23" fmla="*/ 103 h 112"/>
                <a:gd name="T24" fmla="*/ 128 w 128"/>
                <a:gd name="T25" fmla="*/ 9 h 112"/>
                <a:gd name="T26" fmla="*/ 118 w 128"/>
                <a:gd name="T27" fmla="*/ 0 h 112"/>
                <a:gd name="T28" fmla="*/ 91 w 128"/>
                <a:gd name="T29" fmla="*/ 19 h 112"/>
                <a:gd name="T30" fmla="*/ 82 w 128"/>
                <a:gd name="T31" fmla="*/ 28 h 112"/>
                <a:gd name="T32" fmla="*/ 82 w 128"/>
                <a:gd name="T33" fmla="*/ 103 h 112"/>
                <a:gd name="T34" fmla="*/ 91 w 128"/>
                <a:gd name="T35" fmla="*/ 112 h 112"/>
                <a:gd name="T36" fmla="*/ 101 w 128"/>
                <a:gd name="T37" fmla="*/ 103 h 112"/>
                <a:gd name="T38" fmla="*/ 101 w 128"/>
                <a:gd name="T39" fmla="*/ 28 h 112"/>
                <a:gd name="T40" fmla="*/ 91 w 128"/>
                <a:gd name="T41" fmla="*/ 19 h 112"/>
                <a:gd name="T42" fmla="*/ 64 w 128"/>
                <a:gd name="T43" fmla="*/ 37 h 112"/>
                <a:gd name="T44" fmla="*/ 54 w 128"/>
                <a:gd name="T45" fmla="*/ 47 h 112"/>
                <a:gd name="T46" fmla="*/ 54 w 128"/>
                <a:gd name="T47" fmla="*/ 103 h 112"/>
                <a:gd name="T48" fmla="*/ 64 w 128"/>
                <a:gd name="T49" fmla="*/ 112 h 112"/>
                <a:gd name="T50" fmla="*/ 73 w 128"/>
                <a:gd name="T51" fmla="*/ 103 h 112"/>
                <a:gd name="T52" fmla="*/ 73 w 128"/>
                <a:gd name="T53" fmla="*/ 47 h 112"/>
                <a:gd name="T54" fmla="*/ 64 w 128"/>
                <a:gd name="T55" fmla="*/ 37 h 112"/>
                <a:gd name="T56" fmla="*/ 36 w 128"/>
                <a:gd name="T57" fmla="*/ 56 h 112"/>
                <a:gd name="T58" fmla="*/ 26 w 128"/>
                <a:gd name="T59" fmla="*/ 65 h 112"/>
                <a:gd name="T60" fmla="*/ 26 w 128"/>
                <a:gd name="T61" fmla="*/ 103 h 112"/>
                <a:gd name="T62" fmla="*/ 36 w 128"/>
                <a:gd name="T63" fmla="*/ 112 h 112"/>
                <a:gd name="T64" fmla="*/ 45 w 128"/>
                <a:gd name="T65" fmla="*/ 103 h 112"/>
                <a:gd name="T66" fmla="*/ 45 w 128"/>
                <a:gd name="T67" fmla="*/ 65 h 112"/>
                <a:gd name="T68" fmla="*/ 36 w 128"/>
                <a:gd name="T6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9" y="75"/>
                  </a:moveTo>
                  <a:cubicBezTo>
                    <a:pt x="4" y="75"/>
                    <a:pt x="0" y="79"/>
                    <a:pt x="0" y="8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5" y="112"/>
                    <a:pt x="19" y="108"/>
                    <a:pt x="19" y="10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79"/>
                    <a:pt x="15" y="75"/>
                    <a:pt x="9" y="75"/>
                  </a:cubicBezTo>
                  <a:close/>
                  <a:moveTo>
                    <a:pt x="118" y="0"/>
                  </a:moveTo>
                  <a:cubicBezTo>
                    <a:pt x="113" y="0"/>
                    <a:pt x="109" y="4"/>
                    <a:pt x="109" y="9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8"/>
                    <a:pt x="113" y="112"/>
                    <a:pt x="118" y="112"/>
                  </a:cubicBezTo>
                  <a:cubicBezTo>
                    <a:pt x="123" y="112"/>
                    <a:pt x="128" y="108"/>
                    <a:pt x="128" y="103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8" y="4"/>
                    <a:pt x="123" y="0"/>
                    <a:pt x="118" y="0"/>
                  </a:cubicBezTo>
                  <a:close/>
                  <a:moveTo>
                    <a:pt x="91" y="19"/>
                  </a:moveTo>
                  <a:cubicBezTo>
                    <a:pt x="86" y="19"/>
                    <a:pt x="82" y="23"/>
                    <a:pt x="82" y="28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8"/>
                    <a:pt x="86" y="112"/>
                    <a:pt x="91" y="112"/>
                  </a:cubicBezTo>
                  <a:cubicBezTo>
                    <a:pt x="96" y="112"/>
                    <a:pt x="101" y="108"/>
                    <a:pt x="101" y="103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3"/>
                    <a:pt x="96" y="19"/>
                    <a:pt x="91" y="19"/>
                  </a:cubicBezTo>
                  <a:close/>
                  <a:moveTo>
                    <a:pt x="64" y="37"/>
                  </a:moveTo>
                  <a:cubicBezTo>
                    <a:pt x="59" y="37"/>
                    <a:pt x="54" y="42"/>
                    <a:pt x="54" y="47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4" y="108"/>
                    <a:pt x="59" y="112"/>
                    <a:pt x="64" y="112"/>
                  </a:cubicBezTo>
                  <a:cubicBezTo>
                    <a:pt x="69" y="112"/>
                    <a:pt x="73" y="108"/>
                    <a:pt x="73" y="103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2"/>
                    <a:pt x="69" y="37"/>
                    <a:pt x="64" y="37"/>
                  </a:cubicBezTo>
                  <a:close/>
                  <a:moveTo>
                    <a:pt x="36" y="56"/>
                  </a:moveTo>
                  <a:cubicBezTo>
                    <a:pt x="31" y="56"/>
                    <a:pt x="26" y="60"/>
                    <a:pt x="26" y="65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6" y="108"/>
                    <a:pt x="31" y="112"/>
                    <a:pt x="36" y="112"/>
                  </a:cubicBezTo>
                  <a:cubicBezTo>
                    <a:pt x="41" y="112"/>
                    <a:pt x="45" y="108"/>
                    <a:pt x="45" y="103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0"/>
                    <a:pt x="41" y="56"/>
                    <a:pt x="36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81241" y="1570321"/>
            <a:ext cx="1175939" cy="800108"/>
            <a:chOff x="3881241" y="1570321"/>
            <a:chExt cx="1175939" cy="800108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881241" y="1570321"/>
              <a:ext cx="1175939" cy="800108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38572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9" name="Freeform 118"/>
            <p:cNvSpPr>
              <a:spLocks noEditPoints="1"/>
            </p:cNvSpPr>
            <p:nvPr/>
          </p:nvSpPr>
          <p:spPr bwMode="auto">
            <a:xfrm>
              <a:off x="4294055" y="1867529"/>
              <a:ext cx="321852" cy="390513"/>
            </a:xfrm>
            <a:custGeom>
              <a:avLst/>
              <a:gdLst>
                <a:gd name="T0" fmla="*/ 0 w 118"/>
                <a:gd name="T1" fmla="*/ 111 h 143"/>
                <a:gd name="T2" fmla="*/ 77 w 118"/>
                <a:gd name="T3" fmla="*/ 111 h 143"/>
                <a:gd name="T4" fmla="*/ 77 w 118"/>
                <a:gd name="T5" fmla="*/ 143 h 143"/>
                <a:gd name="T6" fmla="*/ 106 w 118"/>
                <a:gd name="T7" fmla="*/ 111 h 143"/>
                <a:gd name="T8" fmla="*/ 118 w 118"/>
                <a:gd name="T9" fmla="*/ 111 h 143"/>
                <a:gd name="T10" fmla="*/ 118 w 118"/>
                <a:gd name="T11" fmla="*/ 0 h 143"/>
                <a:gd name="T12" fmla="*/ 0 w 118"/>
                <a:gd name="T13" fmla="*/ 0 h 143"/>
                <a:gd name="T14" fmla="*/ 0 w 118"/>
                <a:gd name="T15" fmla="*/ 111 h 143"/>
                <a:gd name="T16" fmla="*/ 89 w 118"/>
                <a:gd name="T17" fmla="*/ 44 h 143"/>
                <a:gd name="T18" fmla="*/ 100 w 118"/>
                <a:gd name="T19" fmla="*/ 56 h 143"/>
                <a:gd name="T20" fmla="*/ 89 w 118"/>
                <a:gd name="T21" fmla="*/ 67 h 143"/>
                <a:gd name="T22" fmla="*/ 78 w 118"/>
                <a:gd name="T23" fmla="*/ 56 h 143"/>
                <a:gd name="T24" fmla="*/ 89 w 118"/>
                <a:gd name="T25" fmla="*/ 44 h 143"/>
                <a:gd name="T26" fmla="*/ 30 w 118"/>
                <a:gd name="T27" fmla="*/ 44 h 143"/>
                <a:gd name="T28" fmla="*/ 41 w 118"/>
                <a:gd name="T29" fmla="*/ 56 h 143"/>
                <a:gd name="T30" fmla="*/ 30 w 118"/>
                <a:gd name="T31" fmla="*/ 67 h 143"/>
                <a:gd name="T32" fmla="*/ 19 w 118"/>
                <a:gd name="T33" fmla="*/ 56 h 143"/>
                <a:gd name="T34" fmla="*/ 30 w 118"/>
                <a:gd name="T35" fmla="*/ 44 h 143"/>
                <a:gd name="T36" fmla="*/ 59 w 118"/>
                <a:gd name="T37" fmla="*/ 44 h 143"/>
                <a:gd name="T38" fmla="*/ 71 w 118"/>
                <a:gd name="T39" fmla="*/ 56 h 143"/>
                <a:gd name="T40" fmla="*/ 59 w 118"/>
                <a:gd name="T41" fmla="*/ 67 h 143"/>
                <a:gd name="T42" fmla="*/ 48 w 118"/>
                <a:gd name="T43" fmla="*/ 56 h 143"/>
                <a:gd name="T44" fmla="*/ 59 w 118"/>
                <a:gd name="T45" fmla="*/ 4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43">
                  <a:moveTo>
                    <a:pt x="0" y="111"/>
                  </a:moveTo>
                  <a:cubicBezTo>
                    <a:pt x="77" y="111"/>
                    <a:pt x="77" y="111"/>
                    <a:pt x="77" y="111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lose/>
                  <a:moveTo>
                    <a:pt x="89" y="44"/>
                  </a:moveTo>
                  <a:cubicBezTo>
                    <a:pt x="95" y="44"/>
                    <a:pt x="100" y="49"/>
                    <a:pt x="100" y="56"/>
                  </a:cubicBezTo>
                  <a:cubicBezTo>
                    <a:pt x="100" y="62"/>
                    <a:pt x="95" y="67"/>
                    <a:pt x="89" y="67"/>
                  </a:cubicBezTo>
                  <a:cubicBezTo>
                    <a:pt x="83" y="67"/>
                    <a:pt x="78" y="62"/>
                    <a:pt x="78" y="56"/>
                  </a:cubicBezTo>
                  <a:cubicBezTo>
                    <a:pt x="78" y="49"/>
                    <a:pt x="83" y="44"/>
                    <a:pt x="89" y="44"/>
                  </a:cubicBezTo>
                  <a:close/>
                  <a:moveTo>
                    <a:pt x="30" y="44"/>
                  </a:moveTo>
                  <a:cubicBezTo>
                    <a:pt x="36" y="44"/>
                    <a:pt x="41" y="49"/>
                    <a:pt x="41" y="56"/>
                  </a:cubicBezTo>
                  <a:cubicBezTo>
                    <a:pt x="41" y="62"/>
                    <a:pt x="36" y="67"/>
                    <a:pt x="30" y="67"/>
                  </a:cubicBezTo>
                  <a:cubicBezTo>
                    <a:pt x="24" y="67"/>
                    <a:pt x="19" y="62"/>
                    <a:pt x="19" y="56"/>
                  </a:cubicBezTo>
                  <a:cubicBezTo>
                    <a:pt x="19" y="49"/>
                    <a:pt x="24" y="44"/>
                    <a:pt x="30" y="44"/>
                  </a:cubicBezTo>
                  <a:close/>
                  <a:moveTo>
                    <a:pt x="59" y="44"/>
                  </a:moveTo>
                  <a:cubicBezTo>
                    <a:pt x="66" y="44"/>
                    <a:pt x="71" y="49"/>
                    <a:pt x="71" y="56"/>
                  </a:cubicBezTo>
                  <a:cubicBezTo>
                    <a:pt x="71" y="62"/>
                    <a:pt x="66" y="67"/>
                    <a:pt x="59" y="67"/>
                  </a:cubicBezTo>
                  <a:cubicBezTo>
                    <a:pt x="53" y="67"/>
                    <a:pt x="48" y="62"/>
                    <a:pt x="48" y="56"/>
                  </a:cubicBezTo>
                  <a:cubicBezTo>
                    <a:pt x="48" y="49"/>
                    <a:pt x="53" y="44"/>
                    <a:pt x="59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04727" y="4802884"/>
            <a:ext cx="1175940" cy="800108"/>
            <a:chOff x="904727" y="4802884"/>
            <a:chExt cx="1175940" cy="800108"/>
          </a:xfrm>
        </p:grpSpPr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904727" y="4802884"/>
              <a:ext cx="1175940" cy="800108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0" name="Freeform 187"/>
            <p:cNvSpPr>
              <a:spLocks noEditPoints="1"/>
            </p:cNvSpPr>
            <p:nvPr/>
          </p:nvSpPr>
          <p:spPr bwMode="auto">
            <a:xfrm>
              <a:off x="1263367" y="5114885"/>
              <a:ext cx="458661" cy="367995"/>
            </a:xfrm>
            <a:custGeom>
              <a:avLst/>
              <a:gdLst>
                <a:gd name="T0" fmla="*/ 50 w 135"/>
                <a:gd name="T1" fmla="*/ 21 h 108"/>
                <a:gd name="T2" fmla="*/ 99 w 135"/>
                <a:gd name="T3" fmla="*/ 59 h 108"/>
                <a:gd name="T4" fmla="*/ 50 w 135"/>
                <a:gd name="T5" fmla="*/ 97 h 108"/>
                <a:gd name="T6" fmla="*/ 36 w 135"/>
                <a:gd name="T7" fmla="*/ 96 h 108"/>
                <a:gd name="T8" fmla="*/ 10 w 135"/>
                <a:gd name="T9" fmla="*/ 106 h 108"/>
                <a:gd name="T10" fmla="*/ 24 w 135"/>
                <a:gd name="T11" fmla="*/ 92 h 108"/>
                <a:gd name="T12" fmla="*/ 0 w 135"/>
                <a:gd name="T13" fmla="*/ 59 h 108"/>
                <a:gd name="T14" fmla="*/ 50 w 135"/>
                <a:gd name="T15" fmla="*/ 21 h 108"/>
                <a:gd name="T16" fmla="*/ 86 w 135"/>
                <a:gd name="T17" fmla="*/ 0 h 108"/>
                <a:gd name="T18" fmla="*/ 45 w 135"/>
                <a:gd name="T19" fmla="*/ 17 h 108"/>
                <a:gd name="T20" fmla="*/ 101 w 135"/>
                <a:gd name="T21" fmla="*/ 75 h 108"/>
                <a:gd name="T22" fmla="*/ 125 w 135"/>
                <a:gd name="T23" fmla="*/ 85 h 108"/>
                <a:gd name="T24" fmla="*/ 111 w 135"/>
                <a:gd name="T25" fmla="*/ 71 h 108"/>
                <a:gd name="T26" fmla="*/ 135 w 135"/>
                <a:gd name="T27" fmla="*/ 38 h 108"/>
                <a:gd name="T28" fmla="*/ 86 w 135"/>
                <a:gd name="T2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108">
                  <a:moveTo>
                    <a:pt x="50" y="21"/>
                  </a:moveTo>
                  <a:cubicBezTo>
                    <a:pt x="77" y="21"/>
                    <a:pt x="99" y="38"/>
                    <a:pt x="99" y="59"/>
                  </a:cubicBezTo>
                  <a:cubicBezTo>
                    <a:pt x="99" y="80"/>
                    <a:pt x="77" y="97"/>
                    <a:pt x="50" y="97"/>
                  </a:cubicBezTo>
                  <a:cubicBezTo>
                    <a:pt x="45" y="97"/>
                    <a:pt x="40" y="97"/>
                    <a:pt x="36" y="96"/>
                  </a:cubicBezTo>
                  <a:cubicBezTo>
                    <a:pt x="30" y="106"/>
                    <a:pt x="19" y="108"/>
                    <a:pt x="10" y="106"/>
                  </a:cubicBezTo>
                  <a:cubicBezTo>
                    <a:pt x="16" y="101"/>
                    <a:pt x="21" y="97"/>
                    <a:pt x="24" y="92"/>
                  </a:cubicBezTo>
                  <a:cubicBezTo>
                    <a:pt x="10" y="85"/>
                    <a:pt x="0" y="73"/>
                    <a:pt x="0" y="59"/>
                  </a:cubicBezTo>
                  <a:cubicBezTo>
                    <a:pt x="0" y="38"/>
                    <a:pt x="22" y="21"/>
                    <a:pt x="50" y="21"/>
                  </a:cubicBezTo>
                  <a:close/>
                  <a:moveTo>
                    <a:pt x="86" y="0"/>
                  </a:moveTo>
                  <a:cubicBezTo>
                    <a:pt x="69" y="0"/>
                    <a:pt x="54" y="7"/>
                    <a:pt x="45" y="17"/>
                  </a:cubicBezTo>
                  <a:cubicBezTo>
                    <a:pt x="67" y="11"/>
                    <a:pt x="121" y="35"/>
                    <a:pt x="101" y="75"/>
                  </a:cubicBezTo>
                  <a:cubicBezTo>
                    <a:pt x="106" y="85"/>
                    <a:pt x="116" y="87"/>
                    <a:pt x="125" y="85"/>
                  </a:cubicBezTo>
                  <a:cubicBezTo>
                    <a:pt x="120" y="80"/>
                    <a:pt x="115" y="76"/>
                    <a:pt x="111" y="71"/>
                  </a:cubicBezTo>
                  <a:cubicBezTo>
                    <a:pt x="126" y="64"/>
                    <a:pt x="135" y="52"/>
                    <a:pt x="135" y="38"/>
                  </a:cubicBezTo>
                  <a:cubicBezTo>
                    <a:pt x="135" y="17"/>
                    <a:pt x="113" y="0"/>
                    <a:pt x="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00577" y="3149691"/>
            <a:ext cx="1175939" cy="800109"/>
            <a:chOff x="1300577" y="3149691"/>
            <a:chExt cx="1175939" cy="800109"/>
          </a:xfrm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1300577" y="3149691"/>
              <a:ext cx="1175939" cy="800109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1" name="Freeform 227"/>
            <p:cNvSpPr>
              <a:spLocks noEditPoints="1"/>
            </p:cNvSpPr>
            <p:nvPr/>
          </p:nvSpPr>
          <p:spPr bwMode="auto">
            <a:xfrm>
              <a:off x="1700972" y="3421750"/>
              <a:ext cx="375149" cy="372099"/>
            </a:xfrm>
            <a:custGeom>
              <a:avLst/>
              <a:gdLst>
                <a:gd name="T0" fmla="*/ 79 w 96"/>
                <a:gd name="T1" fmla="*/ 96 h 96"/>
                <a:gd name="T2" fmla="*/ 1 w 96"/>
                <a:gd name="T3" fmla="*/ 17 h 96"/>
                <a:gd name="T4" fmla="*/ 1 w 96"/>
                <a:gd name="T5" fmla="*/ 0 h 96"/>
                <a:gd name="T6" fmla="*/ 96 w 96"/>
                <a:gd name="T7" fmla="*/ 96 h 96"/>
                <a:gd name="T8" fmla="*/ 79 w 96"/>
                <a:gd name="T9" fmla="*/ 96 h 96"/>
                <a:gd name="T10" fmla="*/ 15 w 96"/>
                <a:gd name="T11" fmla="*/ 81 h 96"/>
                <a:gd name="T12" fmla="*/ 15 w 96"/>
                <a:gd name="T13" fmla="*/ 93 h 96"/>
                <a:gd name="T14" fmla="*/ 4 w 96"/>
                <a:gd name="T15" fmla="*/ 93 h 96"/>
                <a:gd name="T16" fmla="*/ 4 w 96"/>
                <a:gd name="T17" fmla="*/ 81 h 96"/>
                <a:gd name="T18" fmla="*/ 15 w 96"/>
                <a:gd name="T19" fmla="*/ 81 h 96"/>
                <a:gd name="T20" fmla="*/ 44 w 96"/>
                <a:gd name="T21" fmla="*/ 95 h 96"/>
                <a:gd name="T22" fmla="*/ 27 w 96"/>
                <a:gd name="T23" fmla="*/ 95 h 96"/>
                <a:gd name="T24" fmla="*/ 1 w 96"/>
                <a:gd name="T25" fmla="*/ 69 h 96"/>
                <a:gd name="T26" fmla="*/ 1 w 96"/>
                <a:gd name="T27" fmla="*/ 52 h 96"/>
                <a:gd name="T28" fmla="*/ 44 w 96"/>
                <a:gd name="T29" fmla="*/ 95 h 96"/>
                <a:gd name="T30" fmla="*/ 70 w 96"/>
                <a:gd name="T31" fmla="*/ 95 h 96"/>
                <a:gd name="T32" fmla="*/ 53 w 96"/>
                <a:gd name="T33" fmla="*/ 95 h 96"/>
                <a:gd name="T34" fmla="*/ 1 w 96"/>
                <a:gd name="T35" fmla="*/ 43 h 96"/>
                <a:gd name="T36" fmla="*/ 1 w 96"/>
                <a:gd name="T37" fmla="*/ 26 h 96"/>
                <a:gd name="T38" fmla="*/ 70 w 96"/>
                <a:gd name="T39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79" y="96"/>
                  </a:moveTo>
                  <a:cubicBezTo>
                    <a:pt x="79" y="53"/>
                    <a:pt x="44" y="18"/>
                    <a:pt x="1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4" y="0"/>
                    <a:pt x="96" y="43"/>
                    <a:pt x="96" y="96"/>
                  </a:cubicBezTo>
                  <a:cubicBezTo>
                    <a:pt x="79" y="96"/>
                    <a:pt x="79" y="96"/>
                    <a:pt x="79" y="96"/>
                  </a:cubicBezTo>
                  <a:close/>
                  <a:moveTo>
                    <a:pt x="15" y="81"/>
                  </a:moveTo>
                  <a:cubicBezTo>
                    <a:pt x="19" y="85"/>
                    <a:pt x="19" y="90"/>
                    <a:pt x="15" y="93"/>
                  </a:cubicBezTo>
                  <a:cubicBezTo>
                    <a:pt x="12" y="96"/>
                    <a:pt x="7" y="96"/>
                    <a:pt x="4" y="93"/>
                  </a:cubicBezTo>
                  <a:cubicBezTo>
                    <a:pt x="0" y="90"/>
                    <a:pt x="0" y="84"/>
                    <a:pt x="4" y="81"/>
                  </a:cubicBezTo>
                  <a:cubicBezTo>
                    <a:pt x="7" y="78"/>
                    <a:pt x="12" y="78"/>
                    <a:pt x="15" y="81"/>
                  </a:cubicBezTo>
                  <a:close/>
                  <a:moveTo>
                    <a:pt x="44" y="95"/>
                  </a:moveTo>
                  <a:cubicBezTo>
                    <a:pt x="27" y="95"/>
                    <a:pt x="27" y="95"/>
                    <a:pt x="27" y="95"/>
                  </a:cubicBezTo>
                  <a:cubicBezTo>
                    <a:pt x="27" y="81"/>
                    <a:pt x="15" y="69"/>
                    <a:pt x="1" y="69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5" y="52"/>
                    <a:pt x="44" y="72"/>
                    <a:pt x="44" y="95"/>
                  </a:cubicBezTo>
                  <a:close/>
                  <a:moveTo>
                    <a:pt x="70" y="95"/>
                  </a:moveTo>
                  <a:cubicBezTo>
                    <a:pt x="53" y="95"/>
                    <a:pt x="53" y="95"/>
                    <a:pt x="53" y="95"/>
                  </a:cubicBezTo>
                  <a:cubicBezTo>
                    <a:pt x="53" y="67"/>
                    <a:pt x="30" y="43"/>
                    <a:pt x="1" y="4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9" y="26"/>
                    <a:pt x="70" y="57"/>
                    <a:pt x="70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9" name="Round Same Side Corner Rectangle 38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934644" y="1861832"/>
            <a:ext cx="2889439" cy="1687913"/>
            <a:chOff x="1199156" y="1220012"/>
            <a:chExt cx="1808311" cy="1265934"/>
          </a:xfrm>
        </p:grpSpPr>
        <p:sp>
          <p:nvSpPr>
            <p:cNvPr id="53" name="TextBox 52"/>
            <p:cNvSpPr txBox="1"/>
            <p:nvPr/>
          </p:nvSpPr>
          <p:spPr>
            <a:xfrm>
              <a:off x="1295283" y="1447200"/>
              <a:ext cx="1712184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937125" y="4377685"/>
            <a:ext cx="2889439" cy="1687913"/>
            <a:chOff x="1199156" y="1220012"/>
            <a:chExt cx="1808311" cy="1265934"/>
          </a:xfrm>
        </p:grpSpPr>
        <p:sp>
          <p:nvSpPr>
            <p:cNvPr id="56" name="TextBox 55"/>
            <p:cNvSpPr txBox="1"/>
            <p:nvPr/>
          </p:nvSpPr>
          <p:spPr>
            <a:xfrm>
              <a:off x="1295283" y="1447200"/>
              <a:ext cx="1712184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24"/>
          <p:cNvGrpSpPr/>
          <p:nvPr/>
        </p:nvGrpSpPr>
        <p:grpSpPr>
          <a:xfrm>
            <a:off x="9454057" y="3862115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59" name="Oval 58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549460" y="4949056"/>
            <a:ext cx="1780184" cy="900089"/>
            <a:chOff x="1156263" y="4638938"/>
            <a:chExt cx="2150661" cy="900089"/>
          </a:xfrm>
        </p:grpSpPr>
        <p:sp>
          <p:nvSpPr>
            <p:cNvPr id="76" name="TextBox 75"/>
            <p:cNvSpPr txBox="1"/>
            <p:nvPr/>
          </p:nvSpPr>
          <p:spPr>
            <a:xfrm>
              <a:off x="1156263" y="5108140"/>
              <a:ext cx="215066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14391" y="4638938"/>
              <a:ext cx="1723348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903546" y="5727891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#1</a:t>
            </a:r>
            <a:endParaRPr lang="es-PE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284165" y="4085543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#2</a:t>
            </a:r>
            <a:endParaRPr lang="es-PE" sz="1600" dirty="0"/>
          </a:p>
        </p:txBody>
      </p:sp>
      <p:sp>
        <p:nvSpPr>
          <p:cNvPr id="107" name="Rectangle 106"/>
          <p:cNvSpPr/>
          <p:nvPr/>
        </p:nvSpPr>
        <p:spPr>
          <a:xfrm>
            <a:off x="3836048" y="2475321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#3</a:t>
            </a:r>
            <a:endParaRPr lang="es-PE" sz="1600" dirty="0"/>
          </a:p>
        </p:txBody>
      </p:sp>
      <p:sp>
        <p:nvSpPr>
          <p:cNvPr id="108" name="Rectangle 107"/>
          <p:cNvSpPr/>
          <p:nvPr/>
        </p:nvSpPr>
        <p:spPr>
          <a:xfrm>
            <a:off x="6415624" y="4072998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#4</a:t>
            </a:r>
            <a:endParaRPr lang="es-PE" sz="1600" dirty="0"/>
          </a:p>
        </p:txBody>
      </p:sp>
      <p:sp>
        <p:nvSpPr>
          <p:cNvPr id="109" name="Rectangle 108"/>
          <p:cNvSpPr/>
          <p:nvPr/>
        </p:nvSpPr>
        <p:spPr>
          <a:xfrm>
            <a:off x="6817394" y="5724763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#5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3092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5" grpId="0" animBg="1"/>
      <p:bldP spid="96" grpId="0" animBg="1"/>
      <p:bldP spid="79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8" y="1619095"/>
            <a:ext cx="3360699" cy="4480932"/>
          </a:xfrm>
        </p:spPr>
      </p:pic>
      <p:grpSp>
        <p:nvGrpSpPr>
          <p:cNvPr id="17" name="Group 16"/>
          <p:cNvGrpSpPr/>
          <p:nvPr/>
        </p:nvGrpSpPr>
        <p:grpSpPr>
          <a:xfrm>
            <a:off x="742779" y="1415522"/>
            <a:ext cx="3480585" cy="553301"/>
            <a:chOff x="1270277" y="1165408"/>
            <a:chExt cx="2610439" cy="414976"/>
          </a:xfrm>
        </p:grpSpPr>
        <p:sp>
          <p:nvSpPr>
            <p:cNvPr id="18" name="Text Placeholder 3"/>
            <p:cNvSpPr txBox="1">
              <a:spLocks/>
            </p:cNvSpPr>
            <p:nvPr/>
          </p:nvSpPr>
          <p:spPr>
            <a:xfrm>
              <a:off x="1270277" y="1165408"/>
              <a:ext cx="1424140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rgbClr val="00B0F0"/>
                  </a:solidFill>
                  <a:latin typeface="+mj-lt"/>
                </a:rPr>
                <a:t>Sencillez </a:t>
              </a:r>
              <a:r>
                <a:rPr lang="es-PE" sz="1867" b="1" dirty="0">
                  <a:solidFill>
                    <a:srgbClr val="00B0F0"/>
                  </a:solidFill>
                  <a:latin typeface="+mj-lt"/>
                </a:rPr>
                <a:t>y humildad</a:t>
              </a: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En el trato con la población y su equipo técnico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2779" y="2644470"/>
            <a:ext cx="3480585" cy="553301"/>
            <a:chOff x="1270277" y="2087120"/>
            <a:chExt cx="2610439" cy="414976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270277" y="2087120"/>
              <a:ext cx="2021083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rgbClr val="ED7D31"/>
                  </a:solidFill>
                  <a:latin typeface="+mj-lt"/>
                </a:rPr>
                <a:t>Visión </a:t>
              </a:r>
              <a:r>
                <a:rPr lang="es-PE" sz="1867" b="1" dirty="0">
                  <a:solidFill>
                    <a:srgbClr val="ED7D31"/>
                  </a:solidFill>
                  <a:latin typeface="+mj-lt"/>
                </a:rPr>
                <a:t>profesional y política 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Para enfrentar eventualidades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2779" y="3873421"/>
            <a:ext cx="3480585" cy="768744"/>
            <a:chOff x="1270277" y="3008832"/>
            <a:chExt cx="2610439" cy="576558"/>
          </a:xfrm>
        </p:grpSpPr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1270277" y="3008832"/>
              <a:ext cx="671963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>
                  <a:solidFill>
                    <a:schemeClr val="accent3"/>
                  </a:solidFill>
                  <a:latin typeface="+mj-lt"/>
                </a:rPr>
                <a:t>Liderazgo</a:t>
              </a:r>
            </a:p>
          </p:txBody>
        </p:sp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323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Para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guiar </a:t>
              </a:r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a la población hacia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la meta en común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779" y="5087105"/>
            <a:ext cx="3480585" cy="553301"/>
            <a:chOff x="1270277" y="3008832"/>
            <a:chExt cx="2610439" cy="414976"/>
          </a:xfrm>
        </p:grpSpPr>
        <p:sp>
          <p:nvSpPr>
            <p:cNvPr id="30" name="Text Placeholder 3"/>
            <p:cNvSpPr txBox="1">
              <a:spLocks/>
            </p:cNvSpPr>
            <p:nvPr/>
          </p:nvSpPr>
          <p:spPr>
            <a:xfrm>
              <a:off x="1270277" y="3008832"/>
              <a:ext cx="1421447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>
                  <a:solidFill>
                    <a:schemeClr val="accent4"/>
                  </a:solidFill>
                  <a:latin typeface="+mj-lt"/>
                </a:rPr>
                <a:t>Perspectiva holística</a:t>
              </a:r>
            </a:p>
          </p:txBody>
        </p:sp>
        <p:sp>
          <p:nvSpPr>
            <p:cNvPr id="31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Visión integral de las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situaciones como un todo</a:t>
              </a:r>
            </a:p>
          </p:txBody>
        </p:sp>
      </p:grp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214581" y="185410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7" name="Freeform 45"/>
          <p:cNvSpPr>
            <a:spLocks noEditPoints="1"/>
          </p:cNvSpPr>
          <p:nvPr/>
        </p:nvSpPr>
        <p:spPr bwMode="auto">
          <a:xfrm>
            <a:off x="214581" y="307624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214581" y="429837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9" name="Freeform 45"/>
          <p:cNvSpPr>
            <a:spLocks noEditPoints="1"/>
          </p:cNvSpPr>
          <p:nvPr/>
        </p:nvSpPr>
        <p:spPr bwMode="auto">
          <a:xfrm>
            <a:off x="214581" y="552050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27357" y="-21594"/>
            <a:ext cx="3045334" cy="891469"/>
            <a:chOff x="127357" y="-6354"/>
            <a:chExt cx="2524868" cy="891469"/>
          </a:xfrm>
        </p:grpSpPr>
        <p:sp>
          <p:nvSpPr>
            <p:cNvPr id="48" name="Round Same Side Corner Rectangle 4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Valores del candidato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16"/>
          <p:cNvGrpSpPr/>
          <p:nvPr/>
        </p:nvGrpSpPr>
        <p:grpSpPr>
          <a:xfrm>
            <a:off x="8598289" y="1401662"/>
            <a:ext cx="3480585" cy="553301"/>
            <a:chOff x="1270277" y="1165408"/>
            <a:chExt cx="2610439" cy="414976"/>
          </a:xfrm>
        </p:grpSpPr>
        <p:sp>
          <p:nvSpPr>
            <p:cNvPr id="32" name="Text Placeholder 3"/>
            <p:cNvSpPr txBox="1">
              <a:spLocks/>
            </p:cNvSpPr>
            <p:nvPr/>
          </p:nvSpPr>
          <p:spPr>
            <a:xfrm>
              <a:off x="1270277" y="1165408"/>
              <a:ext cx="457721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>
                  <a:solidFill>
                    <a:srgbClr val="00B0F0"/>
                  </a:solidFill>
                  <a:latin typeface="+mj-lt"/>
                </a:rPr>
                <a:t>Pasión</a:t>
              </a:r>
            </a:p>
          </p:txBody>
        </p:sp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Por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el desarrollo de una cultura positiva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Group 20"/>
          <p:cNvGrpSpPr/>
          <p:nvPr/>
        </p:nvGrpSpPr>
        <p:grpSpPr>
          <a:xfrm>
            <a:off x="8598289" y="2630612"/>
            <a:ext cx="3480585" cy="768744"/>
            <a:chOff x="1270277" y="2087120"/>
            <a:chExt cx="2610439" cy="576558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1270277" y="2087120"/>
              <a:ext cx="124173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rgbClr val="ED7D31"/>
                  </a:solidFill>
                  <a:latin typeface="+mj-lt"/>
                </a:rPr>
                <a:t>Abierto al diálogo</a:t>
              </a:r>
              <a:endParaRPr lang="es-PE" sz="1867" b="1" dirty="0">
                <a:solidFill>
                  <a:srgbClr val="ED7D31"/>
                </a:solidFill>
                <a:latin typeface="+mj-lt"/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323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Saber comunicarse y reconocer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sus errores abierta, honesta y saludablemente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3" name="Group 24"/>
          <p:cNvGrpSpPr/>
          <p:nvPr/>
        </p:nvGrpSpPr>
        <p:grpSpPr>
          <a:xfrm>
            <a:off x="8598289" y="3859561"/>
            <a:ext cx="3480585" cy="768744"/>
            <a:chOff x="1270277" y="3008832"/>
            <a:chExt cx="2610439" cy="57655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1270277" y="3008832"/>
              <a:ext cx="1506038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chemeClr val="accent3"/>
                  </a:solidFill>
                  <a:latin typeface="+mj-lt"/>
                </a:rPr>
                <a:t>Identificado con Lima</a:t>
              </a:r>
              <a:endParaRPr lang="es-PE" sz="1867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323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Busca </a:t>
              </a:r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corresponder los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intereses de la población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Group 28"/>
          <p:cNvGrpSpPr/>
          <p:nvPr/>
        </p:nvGrpSpPr>
        <p:grpSpPr>
          <a:xfrm>
            <a:off x="8598289" y="5073245"/>
            <a:ext cx="3480585" cy="553301"/>
            <a:chOff x="1270277" y="3008832"/>
            <a:chExt cx="2610439" cy="414976"/>
          </a:xfrm>
        </p:grpSpPr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1270277" y="3008832"/>
              <a:ext cx="1564419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chemeClr val="accent4"/>
                  </a:solidFill>
                  <a:latin typeface="+mj-lt"/>
                </a:rPr>
                <a:t>Reputación intachable</a:t>
              </a:r>
              <a:endParaRPr lang="es-PE" sz="1867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52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Integridad personal y reputación intachable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Freeform 45"/>
          <p:cNvSpPr>
            <a:spLocks noEditPoints="1"/>
          </p:cNvSpPr>
          <p:nvPr/>
        </p:nvSpPr>
        <p:spPr bwMode="auto">
          <a:xfrm>
            <a:off x="8070091" y="184024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4" name="Freeform 45"/>
          <p:cNvSpPr>
            <a:spLocks noEditPoints="1"/>
          </p:cNvSpPr>
          <p:nvPr/>
        </p:nvSpPr>
        <p:spPr bwMode="auto">
          <a:xfrm>
            <a:off x="8070091" y="306238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5" name="Freeform 45"/>
          <p:cNvSpPr>
            <a:spLocks noEditPoints="1"/>
          </p:cNvSpPr>
          <p:nvPr/>
        </p:nvSpPr>
        <p:spPr bwMode="auto">
          <a:xfrm>
            <a:off x="8070091" y="428451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7" name="Freeform 45"/>
          <p:cNvSpPr>
            <a:spLocks noEditPoints="1"/>
          </p:cNvSpPr>
          <p:nvPr/>
        </p:nvSpPr>
        <p:spPr bwMode="auto">
          <a:xfrm>
            <a:off x="8070091" y="550664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93729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0" y="1188720"/>
            <a:ext cx="12192000" cy="542925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Shape 2215"/>
          <p:cNvSpPr/>
          <p:nvPr/>
        </p:nvSpPr>
        <p:spPr>
          <a:xfrm>
            <a:off x="1610044" y="2236613"/>
            <a:ext cx="3482107" cy="3309820"/>
          </a:xfrm>
          <a:prstGeom prst="pentagon">
            <a:avLst/>
          </a:prstGeom>
          <a:solidFill>
            <a:schemeClr val="bg1">
              <a:lumMod val="75000"/>
            </a:schemeClr>
          </a:solidFill>
          <a:ln w="12700">
            <a:noFill/>
            <a:miter lim="400000"/>
          </a:ln>
        </p:spPr>
        <p:txBody>
          <a:bodyPr lIns="60959" rIns="60959" anchor="ctr"/>
          <a:lstStyle/>
          <a:p>
            <a:pPr defTabSz="607476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lang="es-PE" sz="3200" dirty="0"/>
          </a:p>
        </p:txBody>
      </p:sp>
      <p:sp>
        <p:nvSpPr>
          <p:cNvPr id="47" name="Shape 2217"/>
          <p:cNvSpPr/>
          <p:nvPr/>
        </p:nvSpPr>
        <p:spPr>
          <a:xfrm>
            <a:off x="2380747" y="1279969"/>
            <a:ext cx="2026311" cy="1112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18"/>
                </a:moveTo>
                <a:lnTo>
                  <a:pt x="2949" y="21600"/>
                </a:lnTo>
                <a:lnTo>
                  <a:pt x="10504" y="11804"/>
                </a:lnTo>
                <a:lnTo>
                  <a:pt x="16111" y="19352"/>
                </a:lnTo>
                <a:lnTo>
                  <a:pt x="15268" y="21267"/>
                </a:lnTo>
                <a:lnTo>
                  <a:pt x="21600" y="20862"/>
                </a:lnTo>
                <a:lnTo>
                  <a:pt x="19905" y="9818"/>
                </a:lnTo>
                <a:lnTo>
                  <a:pt x="19125" y="11799"/>
                </a:lnTo>
                <a:lnTo>
                  <a:pt x="10380" y="0"/>
                </a:lnTo>
                <a:lnTo>
                  <a:pt x="0" y="14018"/>
                </a:ln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48" name="Shape 2218"/>
          <p:cNvSpPr/>
          <p:nvPr/>
        </p:nvSpPr>
        <p:spPr>
          <a:xfrm>
            <a:off x="4736682" y="2489233"/>
            <a:ext cx="1269414" cy="203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124"/>
                </a:moveTo>
                <a:lnTo>
                  <a:pt x="4790" y="0"/>
                </a:lnTo>
                <a:lnTo>
                  <a:pt x="21600" y="7547"/>
                </a:lnTo>
                <a:lnTo>
                  <a:pt x="16324" y="17630"/>
                </a:lnTo>
                <a:lnTo>
                  <a:pt x="18403" y="18094"/>
                </a:lnTo>
                <a:lnTo>
                  <a:pt x="9975" y="21600"/>
                </a:lnTo>
                <a:lnTo>
                  <a:pt x="6447" y="15709"/>
                </a:lnTo>
                <a:lnTo>
                  <a:pt x="8571" y="16181"/>
                </a:lnTo>
                <a:lnTo>
                  <a:pt x="11932" y="9490"/>
                </a:lnTo>
                <a:lnTo>
                  <a:pt x="0" y="4124"/>
                </a:lnTo>
                <a:close/>
              </a:path>
            </a:pathLst>
          </a:custGeom>
          <a:solidFill>
            <a:srgbClr val="ED7D31"/>
          </a:solidFill>
          <a:ln w="12700"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49" name="Shape 2219"/>
          <p:cNvSpPr/>
          <p:nvPr/>
        </p:nvSpPr>
        <p:spPr>
          <a:xfrm>
            <a:off x="3514916" y="5027081"/>
            <a:ext cx="1846605" cy="1432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86" y="0"/>
                </a:moveTo>
                <a:lnTo>
                  <a:pt x="21600" y="2314"/>
                </a:lnTo>
                <a:lnTo>
                  <a:pt x="17145" y="19702"/>
                </a:lnTo>
                <a:lnTo>
                  <a:pt x="5407" y="19702"/>
                </a:lnTo>
                <a:lnTo>
                  <a:pt x="5407" y="21600"/>
                </a:lnTo>
                <a:lnTo>
                  <a:pt x="0" y="16012"/>
                </a:lnTo>
                <a:lnTo>
                  <a:pt x="5391" y="10547"/>
                </a:lnTo>
                <a:lnTo>
                  <a:pt x="5391" y="12343"/>
                </a:lnTo>
                <a:lnTo>
                  <a:pt x="13031" y="12343"/>
                </a:lnTo>
                <a:lnTo>
                  <a:pt x="16186" y="0"/>
                </a:lnTo>
                <a:close/>
              </a:path>
            </a:pathLst>
          </a:custGeom>
          <a:solidFill>
            <a:srgbClr val="2F5698"/>
          </a:solidFill>
          <a:ln w="12700">
            <a:miter lim="4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50" name="Shape 2220"/>
          <p:cNvSpPr/>
          <p:nvPr/>
        </p:nvSpPr>
        <p:spPr>
          <a:xfrm>
            <a:off x="1295539" y="4847582"/>
            <a:ext cx="1640265" cy="147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03" y="0"/>
                </a:moveTo>
                <a:lnTo>
                  <a:pt x="9183" y="4831"/>
                </a:lnTo>
                <a:lnTo>
                  <a:pt x="7522" y="5386"/>
                </a:lnTo>
                <a:lnTo>
                  <a:pt x="10276" y="14545"/>
                </a:lnTo>
                <a:lnTo>
                  <a:pt x="21600" y="14545"/>
                </a:lnTo>
                <a:lnTo>
                  <a:pt x="21600" y="21600"/>
                </a:lnTo>
                <a:lnTo>
                  <a:pt x="5541" y="21600"/>
                </a:lnTo>
                <a:lnTo>
                  <a:pt x="1446" y="7683"/>
                </a:lnTo>
                <a:lnTo>
                  <a:pt x="0" y="8096"/>
                </a:lnTo>
                <a:lnTo>
                  <a:pt x="2603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53" name="Shape 2221"/>
          <p:cNvSpPr/>
          <p:nvPr/>
        </p:nvSpPr>
        <p:spPr>
          <a:xfrm>
            <a:off x="702576" y="2506944"/>
            <a:ext cx="1335559" cy="1848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73" y="0"/>
                </a:moveTo>
                <a:lnTo>
                  <a:pt x="21600" y="298"/>
                </a:lnTo>
                <a:lnTo>
                  <a:pt x="18951" y="7088"/>
                </a:lnTo>
                <a:lnTo>
                  <a:pt x="17855" y="5911"/>
                </a:lnTo>
                <a:lnTo>
                  <a:pt x="9121" y="10295"/>
                </a:lnTo>
                <a:lnTo>
                  <a:pt x="13505" y="19849"/>
                </a:lnTo>
                <a:lnTo>
                  <a:pt x="6204" y="21600"/>
                </a:lnTo>
                <a:lnTo>
                  <a:pt x="0" y="8223"/>
                </a:lnTo>
                <a:lnTo>
                  <a:pt x="13317" y="1242"/>
                </a:lnTo>
                <a:lnTo>
                  <a:pt x="1197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0567" y="2316806"/>
            <a:ext cx="3480585" cy="984188"/>
            <a:chOff x="1270277" y="1165408"/>
            <a:chExt cx="2610439" cy="738141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1270277" y="1165408"/>
              <a:ext cx="886253" cy="20774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00" b="1" dirty="0" err="1" smtClean="0">
                  <a:solidFill>
                    <a:srgbClr val="ED7D31"/>
                  </a:solidFill>
                  <a:latin typeface="+mj-lt"/>
                </a:rPr>
                <a:t>Lorem</a:t>
              </a:r>
              <a:r>
                <a:rPr lang="es-PE" sz="1800" b="1" dirty="0" smtClean="0">
                  <a:solidFill>
                    <a:srgbClr val="ED7D31"/>
                  </a:solidFill>
                  <a:latin typeface="+mj-lt"/>
                </a:rPr>
                <a:t> </a:t>
              </a:r>
              <a:r>
                <a:rPr lang="es-PE" sz="1800" b="1" dirty="0" err="1" smtClean="0">
                  <a:solidFill>
                    <a:srgbClr val="ED7D31"/>
                  </a:solidFill>
                  <a:latin typeface="+mj-lt"/>
                </a:rPr>
                <a:t>ipsum</a:t>
              </a:r>
              <a:endParaRPr lang="es-PE" sz="1800" b="1" dirty="0">
                <a:solidFill>
                  <a:srgbClr val="ED7D31"/>
                </a:solidFill>
                <a:latin typeface="+mj-lt"/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300567" y="3300994"/>
            <a:ext cx="3480585" cy="984188"/>
            <a:chOff x="1270277" y="2087120"/>
            <a:chExt cx="2610439" cy="738141"/>
          </a:xfrm>
        </p:grpSpPr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1270277" y="2087120"/>
              <a:ext cx="886253" cy="20774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00" b="1" dirty="0" err="1" smtClean="0">
                  <a:solidFill>
                    <a:srgbClr val="2F5698"/>
                  </a:solidFill>
                  <a:latin typeface="+mj-lt"/>
                </a:rPr>
                <a:t>Lorem</a:t>
              </a:r>
              <a:r>
                <a:rPr lang="es-PE" sz="1800" b="1" dirty="0" smtClean="0">
                  <a:solidFill>
                    <a:srgbClr val="2F5698"/>
                  </a:solidFill>
                  <a:latin typeface="+mj-lt"/>
                </a:rPr>
                <a:t> </a:t>
              </a:r>
              <a:r>
                <a:rPr lang="es-PE" sz="1800" b="1" dirty="0" err="1" smtClean="0">
                  <a:solidFill>
                    <a:srgbClr val="2F5698"/>
                  </a:solidFill>
                  <a:latin typeface="+mj-lt"/>
                </a:rPr>
                <a:t>ipsum</a:t>
              </a:r>
              <a:endParaRPr lang="es-PE" sz="1800" b="1" dirty="0">
                <a:solidFill>
                  <a:srgbClr val="2F5698"/>
                </a:solidFill>
                <a:latin typeface="+mj-lt"/>
              </a:endParaRPr>
            </a:p>
          </p:txBody>
        </p:sp>
        <p:sp>
          <p:nvSpPr>
            <p:cNvPr id="79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0567" y="4317016"/>
            <a:ext cx="3480585" cy="984188"/>
            <a:chOff x="1270277" y="3008832"/>
            <a:chExt cx="2610439" cy="738141"/>
          </a:xfrm>
        </p:grpSpPr>
        <p:sp>
          <p:nvSpPr>
            <p:cNvPr id="76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rgbClr val="FFC000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rgbClr val="FFC000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rgbClr val="FFC000"/>
                </a:solidFill>
                <a:latin typeface="+mj-lt"/>
              </a:endParaRPr>
            </a:p>
          </p:txBody>
        </p: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00567" y="5311116"/>
            <a:ext cx="3480585" cy="984188"/>
            <a:chOff x="1270277" y="3008832"/>
            <a:chExt cx="2610439" cy="738141"/>
          </a:xfrm>
        </p:grpSpPr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0" name="Freeform 45"/>
          <p:cNvSpPr>
            <a:spLocks noEditPoints="1"/>
          </p:cNvSpPr>
          <p:nvPr/>
        </p:nvSpPr>
        <p:spPr bwMode="auto">
          <a:xfrm>
            <a:off x="6772369" y="275539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>
            <a:off x="6772369" y="373276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2F5698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rgbClr val="A5A5A5"/>
              </a:solidFill>
            </a:endParaRPr>
          </a:p>
        </p:txBody>
      </p:sp>
      <p:sp>
        <p:nvSpPr>
          <p:cNvPr id="72" name="Freeform 45"/>
          <p:cNvSpPr>
            <a:spLocks noEditPoints="1"/>
          </p:cNvSpPr>
          <p:nvPr/>
        </p:nvSpPr>
        <p:spPr bwMode="auto">
          <a:xfrm>
            <a:off x="6772369" y="474197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73" name="Freeform 45"/>
          <p:cNvSpPr>
            <a:spLocks noEditPoints="1"/>
          </p:cNvSpPr>
          <p:nvPr/>
        </p:nvSpPr>
        <p:spPr bwMode="auto">
          <a:xfrm>
            <a:off x="6772369" y="574451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7300567" y="1332618"/>
            <a:ext cx="3480585" cy="984188"/>
            <a:chOff x="1270277" y="1165408"/>
            <a:chExt cx="2610439" cy="738141"/>
          </a:xfrm>
        </p:grpSpPr>
        <p:sp>
          <p:nvSpPr>
            <p:cNvPr id="83" name="Text Placeholder 3"/>
            <p:cNvSpPr txBox="1">
              <a:spLocks/>
            </p:cNvSpPr>
            <p:nvPr/>
          </p:nvSpPr>
          <p:spPr>
            <a:xfrm>
              <a:off x="1270277" y="1165408"/>
              <a:ext cx="904286" cy="20774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00" b="1" dirty="0" err="1" smtClean="0">
                  <a:solidFill>
                    <a:srgbClr val="00B0F0"/>
                  </a:solidFill>
                  <a:latin typeface="+mj-lt"/>
                </a:rPr>
                <a:t>Lorem</a:t>
              </a:r>
              <a:r>
                <a:rPr lang="es-PE" sz="1800" b="1" dirty="0" smtClean="0">
                  <a:solidFill>
                    <a:srgbClr val="00B0F0"/>
                  </a:solidFill>
                  <a:latin typeface="+mj-lt"/>
                </a:rPr>
                <a:t> </a:t>
              </a:r>
              <a:r>
                <a:rPr lang="es-PE" sz="1800" b="1" dirty="0" err="1" smtClean="0">
                  <a:solidFill>
                    <a:srgbClr val="00B0F0"/>
                  </a:solidFill>
                  <a:latin typeface="+mj-lt"/>
                </a:rPr>
                <a:t>ipsum</a:t>
              </a:r>
              <a:endParaRPr lang="es-PE" sz="1800" b="1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Freeform 45"/>
          <p:cNvSpPr>
            <a:spLocks noEditPoints="1"/>
          </p:cNvSpPr>
          <p:nvPr/>
        </p:nvSpPr>
        <p:spPr bwMode="auto">
          <a:xfrm>
            <a:off x="6772369" y="177120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06" name="Shape 2215"/>
          <p:cNvSpPr>
            <a:spLocks noChangeAspect="1"/>
          </p:cNvSpPr>
          <p:nvPr/>
        </p:nvSpPr>
        <p:spPr>
          <a:xfrm>
            <a:off x="1842337" y="2505966"/>
            <a:ext cx="3017520" cy="2868218"/>
          </a:xfrm>
          <a:prstGeom prst="pentagon">
            <a:avLst/>
          </a:prstGeom>
          <a:blipFill>
            <a:blip r:embed="rId3"/>
            <a:stretch>
              <a:fillRect/>
            </a:stretch>
          </a:blipFill>
          <a:ln w="12700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0959" rIns="60959" anchor="ctr"/>
          <a:lstStyle/>
          <a:p>
            <a:pPr defTabSz="607476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7053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70" grpId="0" animBg="1"/>
      <p:bldP spid="71" grpId="0" animBg="1"/>
      <p:bldP spid="72" grpId="0" animBg="1"/>
      <p:bldP spid="73" grpId="0" animBg="1"/>
      <p:bldP spid="85" grpId="0" animBg="1"/>
      <p:bldP spid="10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46"/>
          <p:cNvSpPr/>
          <p:nvPr/>
        </p:nvSpPr>
        <p:spPr bwMode="auto">
          <a:xfrm rot="10800000">
            <a:off x="8085281" y="3991528"/>
            <a:ext cx="3469533" cy="2351680"/>
          </a:xfrm>
          <a:custGeom>
            <a:avLst/>
            <a:gdLst>
              <a:gd name="connsiteX0" fmla="*/ 0 w 3469533"/>
              <a:gd name="connsiteY0" fmla="*/ 0 h 2351680"/>
              <a:gd name="connsiteX1" fmla="*/ 3469533 w 3469533"/>
              <a:gd name="connsiteY1" fmla="*/ 0 h 2351680"/>
              <a:gd name="connsiteX2" fmla="*/ 3469533 w 3469533"/>
              <a:gd name="connsiteY2" fmla="*/ 2185651 h 2351680"/>
              <a:gd name="connsiteX3" fmla="*/ 1920784 w 3469533"/>
              <a:gd name="connsiteY3" fmla="*/ 2185651 h 2351680"/>
              <a:gd name="connsiteX4" fmla="*/ 1734767 w 3469533"/>
              <a:gd name="connsiteY4" fmla="*/ 2351680 h 2351680"/>
              <a:gd name="connsiteX5" fmla="*/ 1548749 w 3469533"/>
              <a:gd name="connsiteY5" fmla="*/ 2185651 h 2351680"/>
              <a:gd name="connsiteX6" fmla="*/ 0 w 3469533"/>
              <a:gd name="connsiteY6" fmla="*/ 2185651 h 23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533" h="2351680">
                <a:moveTo>
                  <a:pt x="0" y="0"/>
                </a:moveTo>
                <a:lnTo>
                  <a:pt x="3469533" y="0"/>
                </a:lnTo>
                <a:lnTo>
                  <a:pt x="3469533" y="2185651"/>
                </a:lnTo>
                <a:lnTo>
                  <a:pt x="1920784" y="2185651"/>
                </a:lnTo>
                <a:lnTo>
                  <a:pt x="1734767" y="2351680"/>
                </a:lnTo>
                <a:lnTo>
                  <a:pt x="1548749" y="2185651"/>
                </a:lnTo>
                <a:lnTo>
                  <a:pt x="0" y="21856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4000" t="-2000" r="-4000" b="-2000"/>
            </a:stretch>
          </a:blip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4370683" y="1483720"/>
            <a:ext cx="3469533" cy="2351680"/>
          </a:xfrm>
          <a:custGeom>
            <a:avLst/>
            <a:gdLst>
              <a:gd name="connsiteX0" fmla="*/ 0 w 3469533"/>
              <a:gd name="connsiteY0" fmla="*/ 0 h 2351680"/>
              <a:gd name="connsiteX1" fmla="*/ 3469533 w 3469533"/>
              <a:gd name="connsiteY1" fmla="*/ 0 h 2351680"/>
              <a:gd name="connsiteX2" fmla="*/ 3469533 w 3469533"/>
              <a:gd name="connsiteY2" fmla="*/ 2185651 h 2351680"/>
              <a:gd name="connsiteX3" fmla="*/ 1920784 w 3469533"/>
              <a:gd name="connsiteY3" fmla="*/ 2185651 h 2351680"/>
              <a:gd name="connsiteX4" fmla="*/ 1734767 w 3469533"/>
              <a:gd name="connsiteY4" fmla="*/ 2351680 h 2351680"/>
              <a:gd name="connsiteX5" fmla="*/ 1548749 w 3469533"/>
              <a:gd name="connsiteY5" fmla="*/ 2185651 h 2351680"/>
              <a:gd name="connsiteX6" fmla="*/ 0 w 3469533"/>
              <a:gd name="connsiteY6" fmla="*/ 2185651 h 23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533" h="2351680">
                <a:moveTo>
                  <a:pt x="0" y="0"/>
                </a:moveTo>
                <a:lnTo>
                  <a:pt x="3469533" y="0"/>
                </a:lnTo>
                <a:lnTo>
                  <a:pt x="3469533" y="2185651"/>
                </a:lnTo>
                <a:lnTo>
                  <a:pt x="1920784" y="2185651"/>
                </a:lnTo>
                <a:lnTo>
                  <a:pt x="1734767" y="2351680"/>
                </a:lnTo>
                <a:lnTo>
                  <a:pt x="1548749" y="2185651"/>
                </a:lnTo>
                <a:lnTo>
                  <a:pt x="0" y="2185651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-4000" t="-2000" r="-4000" b="-2000"/>
            </a:stretch>
          </a:blip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45"/>
          <p:cNvSpPr/>
          <p:nvPr/>
        </p:nvSpPr>
        <p:spPr bwMode="auto">
          <a:xfrm rot="10800000">
            <a:off x="594729" y="3998240"/>
            <a:ext cx="3469533" cy="2351680"/>
          </a:xfrm>
          <a:custGeom>
            <a:avLst/>
            <a:gdLst>
              <a:gd name="connsiteX0" fmla="*/ 0 w 3469533"/>
              <a:gd name="connsiteY0" fmla="*/ 0 h 2351680"/>
              <a:gd name="connsiteX1" fmla="*/ 3469533 w 3469533"/>
              <a:gd name="connsiteY1" fmla="*/ 0 h 2351680"/>
              <a:gd name="connsiteX2" fmla="*/ 3469533 w 3469533"/>
              <a:gd name="connsiteY2" fmla="*/ 2185651 h 2351680"/>
              <a:gd name="connsiteX3" fmla="*/ 1920784 w 3469533"/>
              <a:gd name="connsiteY3" fmla="*/ 2185651 h 2351680"/>
              <a:gd name="connsiteX4" fmla="*/ 1734767 w 3469533"/>
              <a:gd name="connsiteY4" fmla="*/ 2351680 h 2351680"/>
              <a:gd name="connsiteX5" fmla="*/ 1548749 w 3469533"/>
              <a:gd name="connsiteY5" fmla="*/ 2185651 h 2351680"/>
              <a:gd name="connsiteX6" fmla="*/ 0 w 3469533"/>
              <a:gd name="connsiteY6" fmla="*/ 2185651 h 23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533" h="2351680">
                <a:moveTo>
                  <a:pt x="0" y="0"/>
                </a:moveTo>
                <a:lnTo>
                  <a:pt x="3469533" y="0"/>
                </a:lnTo>
                <a:lnTo>
                  <a:pt x="3469533" y="2185651"/>
                </a:lnTo>
                <a:lnTo>
                  <a:pt x="1920784" y="2185651"/>
                </a:lnTo>
                <a:lnTo>
                  <a:pt x="1734767" y="2351680"/>
                </a:lnTo>
                <a:lnTo>
                  <a:pt x="1548749" y="2185651"/>
                </a:lnTo>
                <a:lnTo>
                  <a:pt x="0" y="2185651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4000" t="-2000" r="-4000" b="-2000"/>
            </a:stretch>
          </a:blip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2201" y="3844575"/>
            <a:ext cx="545053" cy="545053"/>
            <a:chOff x="729898" y="2848255"/>
            <a:chExt cx="454211" cy="454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Капля 18"/>
            <p:cNvSpPr/>
            <p:nvPr/>
          </p:nvSpPr>
          <p:spPr>
            <a:xfrm rot="5400000">
              <a:off x="729898" y="2848255"/>
              <a:ext cx="454211" cy="454211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872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9899" y="2881779"/>
              <a:ext cx="454210" cy="35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134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1</a:t>
              </a:r>
              <a:endParaRPr lang="es-PE" sz="2134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24522" y="1135305"/>
            <a:ext cx="545053" cy="545053"/>
            <a:chOff x="3627257" y="1522972"/>
            <a:chExt cx="454211" cy="454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Капля 25"/>
            <p:cNvSpPr/>
            <p:nvPr/>
          </p:nvSpPr>
          <p:spPr>
            <a:xfrm rot="5400000">
              <a:off x="3627257" y="1522972"/>
              <a:ext cx="454211" cy="454211"/>
            </a:xfrm>
            <a:prstGeom prst="teardrop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872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27258" y="1556496"/>
              <a:ext cx="454210" cy="35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134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2</a:t>
              </a:r>
              <a:endParaRPr lang="es-PE" sz="2134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12754" y="3860310"/>
            <a:ext cx="545053" cy="545053"/>
            <a:chOff x="6524616" y="2848255"/>
            <a:chExt cx="454211" cy="454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Капля 32"/>
            <p:cNvSpPr/>
            <p:nvPr/>
          </p:nvSpPr>
          <p:spPr>
            <a:xfrm rot="5400000">
              <a:off x="6524616" y="2848255"/>
              <a:ext cx="454211" cy="454211"/>
            </a:xfrm>
            <a:prstGeom prst="teardrop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872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24617" y="2881779"/>
              <a:ext cx="454210" cy="35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134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3</a:t>
              </a:r>
              <a:endParaRPr lang="es-PE" sz="2134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829274" y="1823511"/>
            <a:ext cx="3000442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00B0F0"/>
                </a:solidFill>
              </a:rPr>
              <a:t>Lorem</a:t>
            </a:r>
            <a:r>
              <a:rPr lang="es-PE" b="1" dirty="0" smtClean="0">
                <a:solidFill>
                  <a:srgbClr val="00B0F0"/>
                </a:solidFill>
              </a:rPr>
              <a:t> </a:t>
            </a:r>
            <a:r>
              <a:rPr lang="es-PE" b="1" dirty="0" err="1" smtClean="0">
                <a:solidFill>
                  <a:srgbClr val="00B0F0"/>
                </a:solidFill>
              </a:rPr>
              <a:t>Ipsum</a:t>
            </a:r>
            <a:endParaRPr lang="es-PE" b="1" dirty="0" smtClean="0">
              <a:solidFill>
                <a:srgbClr val="00B0F0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4615746" y="4095182"/>
            <a:ext cx="3000442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ED7D31"/>
                </a:solidFill>
              </a:rPr>
              <a:t>Lorem</a:t>
            </a:r>
            <a:r>
              <a:rPr lang="es-PE" b="1" dirty="0" smtClean="0">
                <a:solidFill>
                  <a:srgbClr val="ED7D31"/>
                </a:solidFill>
              </a:rPr>
              <a:t> </a:t>
            </a:r>
            <a:r>
              <a:rPr lang="es-PE" b="1" dirty="0" err="1" smtClean="0">
                <a:solidFill>
                  <a:srgbClr val="ED7D31"/>
                </a:solidFill>
              </a:rPr>
              <a:t>Ipsum</a:t>
            </a:r>
            <a:endParaRPr lang="es-PE" b="1" dirty="0" smtClean="0">
              <a:solidFill>
                <a:srgbClr val="ED7D31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8316956" y="1823511"/>
            <a:ext cx="3000442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A5A5A5"/>
                </a:solidFill>
              </a:rPr>
              <a:t>Lorem</a:t>
            </a:r>
            <a:r>
              <a:rPr lang="es-PE" b="1" dirty="0" smtClean="0">
                <a:solidFill>
                  <a:srgbClr val="A5A5A5"/>
                </a:solidFill>
              </a:rPr>
              <a:t> </a:t>
            </a:r>
            <a:r>
              <a:rPr lang="es-PE" b="1" dirty="0" err="1" smtClean="0">
                <a:solidFill>
                  <a:srgbClr val="A5A5A5"/>
                </a:solidFill>
              </a:rPr>
              <a:t>Ipsum</a:t>
            </a:r>
            <a:endParaRPr lang="es-PE" b="1" dirty="0" smtClean="0">
              <a:solidFill>
                <a:srgbClr val="A5A5A5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7" grpId="0" animBg="1"/>
      <p:bldP spid="45" grpId="0" animBg="1"/>
      <p:bldP spid="46" grpId="0" animBg="1"/>
      <p:bldP spid="48" grpId="0"/>
      <p:bldP spid="49" grpId="0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Placeholder 178"/>
          <p:cNvSpPr>
            <a:spLocks noGrp="1"/>
          </p:cNvSpPr>
          <p:nvPr>
            <p:ph type="body" sz="half" idx="51"/>
          </p:nvPr>
        </p:nvSpPr>
        <p:spPr/>
        <p:txBody>
          <a:bodyPr/>
          <a:lstStyle/>
          <a:p>
            <a:pPr lvl="0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 flipH="1">
            <a:off x="2250035" y="2151908"/>
            <a:ext cx="1207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 flipH="1">
            <a:off x="2250035" y="2657431"/>
            <a:ext cx="120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 flipH="1">
            <a:off x="2266242" y="3162954"/>
            <a:ext cx="118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5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5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6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6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69" name="Group 16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170" name="Round Same Side Corner Rectangle 16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622300" y="242765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174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1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2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4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1" name="Group 340"/>
          <p:cNvGrpSpPr>
            <a:grpSpLocks noChangeAspect="1"/>
          </p:cNvGrpSpPr>
          <p:nvPr/>
        </p:nvGrpSpPr>
        <p:grpSpPr>
          <a:xfrm>
            <a:off x="622300" y="292207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342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3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4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5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6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7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8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9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0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1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2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3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4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5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6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7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8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9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0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1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2" name="Group 361"/>
          <p:cNvGrpSpPr>
            <a:grpSpLocks noChangeAspect="1"/>
          </p:cNvGrpSpPr>
          <p:nvPr/>
        </p:nvGrpSpPr>
        <p:grpSpPr>
          <a:xfrm>
            <a:off x="650413" y="3437943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363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4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5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6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7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8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9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0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1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2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3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4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5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6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7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8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9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0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1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2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3" name="Text Placeholder 178"/>
          <p:cNvSpPr>
            <a:spLocks noGrp="1"/>
          </p:cNvSpPr>
          <p:nvPr>
            <p:ph type="body" sz="half" idx="51"/>
          </p:nvPr>
        </p:nvSpPr>
        <p:spPr>
          <a:xfrm>
            <a:off x="1221624" y="4435236"/>
            <a:ext cx="2133600" cy="257040"/>
          </a:xfrm>
        </p:spPr>
        <p:txBody>
          <a:bodyPr/>
          <a:lstStyle/>
          <a:p>
            <a:pPr lvl="0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 flipH="1">
            <a:off x="2226985" y="4681491"/>
            <a:ext cx="121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385" name="TextBox 384"/>
          <p:cNvSpPr txBox="1"/>
          <p:nvPr/>
        </p:nvSpPr>
        <p:spPr>
          <a:xfrm flipH="1">
            <a:off x="2252013" y="5187014"/>
            <a:ext cx="119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386" name="TextBox 385"/>
          <p:cNvSpPr txBox="1"/>
          <p:nvPr/>
        </p:nvSpPr>
        <p:spPr>
          <a:xfrm flipH="1">
            <a:off x="2226985" y="5692537"/>
            <a:ext cx="121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grpSp>
        <p:nvGrpSpPr>
          <p:cNvPr id="387" name="Group 386"/>
          <p:cNvGrpSpPr>
            <a:grpSpLocks noChangeAspect="1"/>
          </p:cNvGrpSpPr>
          <p:nvPr/>
        </p:nvGrpSpPr>
        <p:grpSpPr>
          <a:xfrm>
            <a:off x="612024" y="495724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388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9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0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1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2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3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4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5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6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7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8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9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0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1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2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3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4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5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6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7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8" name="Group 407"/>
          <p:cNvGrpSpPr>
            <a:grpSpLocks noChangeAspect="1"/>
          </p:cNvGrpSpPr>
          <p:nvPr/>
        </p:nvGrpSpPr>
        <p:grpSpPr>
          <a:xfrm>
            <a:off x="612024" y="545166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09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0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1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2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3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4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5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6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7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8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9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0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1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2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3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4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5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6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7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8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9" name="Group 428"/>
          <p:cNvGrpSpPr>
            <a:grpSpLocks noChangeAspect="1"/>
          </p:cNvGrpSpPr>
          <p:nvPr/>
        </p:nvGrpSpPr>
        <p:grpSpPr>
          <a:xfrm>
            <a:off x="640137" y="5967526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30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1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2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3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4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5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6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7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8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9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0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1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2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3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4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5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6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7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8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9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0" name="Text Placeholder 178"/>
          <p:cNvSpPr>
            <a:spLocks noGrp="1"/>
          </p:cNvSpPr>
          <p:nvPr>
            <p:ph type="body" sz="half" idx="51"/>
          </p:nvPr>
        </p:nvSpPr>
        <p:spPr>
          <a:xfrm>
            <a:off x="8793800" y="1905653"/>
            <a:ext cx="2133600" cy="257040"/>
          </a:xfrm>
        </p:spPr>
        <p:txBody>
          <a:bodyPr/>
          <a:lstStyle/>
          <a:p>
            <a:pPr lvl="0" algn="l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1" name="TextBox 450"/>
          <p:cNvSpPr txBox="1"/>
          <p:nvPr/>
        </p:nvSpPr>
        <p:spPr>
          <a:xfrm flipH="1">
            <a:off x="8823505" y="2151908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452" name="TextBox 451"/>
          <p:cNvSpPr txBox="1"/>
          <p:nvPr/>
        </p:nvSpPr>
        <p:spPr>
          <a:xfrm flipH="1">
            <a:off x="8823505" y="2657431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453" name="TextBox 452"/>
          <p:cNvSpPr txBox="1"/>
          <p:nvPr/>
        </p:nvSpPr>
        <p:spPr>
          <a:xfrm flipH="1">
            <a:off x="8795392" y="3162954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grpSp>
        <p:nvGrpSpPr>
          <p:cNvPr id="454" name="Group 453"/>
          <p:cNvGrpSpPr>
            <a:grpSpLocks noChangeAspect="1"/>
          </p:cNvGrpSpPr>
          <p:nvPr/>
        </p:nvGrpSpPr>
        <p:grpSpPr>
          <a:xfrm>
            <a:off x="8795392" y="242765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55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6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7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8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9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0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1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2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3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4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5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6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7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8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9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0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1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2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3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4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5" name="Group 474"/>
          <p:cNvGrpSpPr>
            <a:grpSpLocks noChangeAspect="1"/>
          </p:cNvGrpSpPr>
          <p:nvPr/>
        </p:nvGrpSpPr>
        <p:grpSpPr>
          <a:xfrm>
            <a:off x="8795392" y="292207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76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7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8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9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0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1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2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3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4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5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6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7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8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9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0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1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2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3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4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5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6" name="Group 495"/>
          <p:cNvGrpSpPr>
            <a:grpSpLocks noChangeAspect="1"/>
          </p:cNvGrpSpPr>
          <p:nvPr/>
        </p:nvGrpSpPr>
        <p:grpSpPr>
          <a:xfrm>
            <a:off x="8823505" y="3437943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97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8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9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0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1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2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3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4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5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6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7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8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9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0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1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2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3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4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5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6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7" name="Text Placeholder 178"/>
          <p:cNvSpPr>
            <a:spLocks noGrp="1"/>
          </p:cNvSpPr>
          <p:nvPr>
            <p:ph type="body" sz="half" idx="51"/>
          </p:nvPr>
        </p:nvSpPr>
        <p:spPr>
          <a:xfrm>
            <a:off x="8801845" y="4435236"/>
            <a:ext cx="2133600" cy="257040"/>
          </a:xfrm>
        </p:spPr>
        <p:txBody>
          <a:bodyPr/>
          <a:lstStyle/>
          <a:p>
            <a:pPr lvl="0" algn="l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8" name="TextBox 517"/>
          <p:cNvSpPr txBox="1"/>
          <p:nvPr/>
        </p:nvSpPr>
        <p:spPr>
          <a:xfrm flipH="1">
            <a:off x="8836687" y="4681491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519" name="TextBox 518"/>
          <p:cNvSpPr txBox="1"/>
          <p:nvPr/>
        </p:nvSpPr>
        <p:spPr>
          <a:xfrm flipH="1">
            <a:off x="8836687" y="5187014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520" name="TextBox 519"/>
          <p:cNvSpPr txBox="1"/>
          <p:nvPr/>
        </p:nvSpPr>
        <p:spPr>
          <a:xfrm flipH="1">
            <a:off x="8836687" y="5692537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grpSp>
        <p:nvGrpSpPr>
          <p:cNvPr id="521" name="Group 520"/>
          <p:cNvGrpSpPr>
            <a:grpSpLocks noChangeAspect="1"/>
          </p:cNvGrpSpPr>
          <p:nvPr/>
        </p:nvGrpSpPr>
        <p:grpSpPr>
          <a:xfrm>
            <a:off x="8808574" y="495724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522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3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4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5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6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7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8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9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0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1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2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3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4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5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6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7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8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9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0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1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2" name="Group 541"/>
          <p:cNvGrpSpPr>
            <a:grpSpLocks noChangeAspect="1"/>
          </p:cNvGrpSpPr>
          <p:nvPr/>
        </p:nvGrpSpPr>
        <p:grpSpPr>
          <a:xfrm>
            <a:off x="8808574" y="545166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543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4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5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6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7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8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9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0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1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2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3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4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5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6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7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8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9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0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1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2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3" name="Group 562"/>
          <p:cNvGrpSpPr>
            <a:grpSpLocks noChangeAspect="1"/>
          </p:cNvGrpSpPr>
          <p:nvPr/>
        </p:nvGrpSpPr>
        <p:grpSpPr>
          <a:xfrm>
            <a:off x="8836687" y="5967526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564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5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6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7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8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9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0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1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2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3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4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5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6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7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8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9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0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1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2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3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1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10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2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3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650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9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9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  <p:bldP spid="226" grpId="0"/>
      <p:bldP spid="228" grpId="0"/>
      <p:bldP spid="230" grpId="0"/>
      <p:bldP spid="383" grpId="0" build="p"/>
      <p:bldP spid="384" grpId="0"/>
      <p:bldP spid="385" grpId="0"/>
      <p:bldP spid="386" grpId="0"/>
      <p:bldP spid="450" grpId="0" build="p"/>
      <p:bldP spid="451" grpId="0"/>
      <p:bldP spid="452" grpId="0"/>
      <p:bldP spid="453" grpId="0"/>
      <p:bldP spid="517" grpId="0" build="p"/>
      <p:bldP spid="518" grpId="0"/>
      <p:bldP spid="519" grpId="0"/>
      <p:bldP spid="5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2895600" y="2209800"/>
            <a:ext cx="6400800" cy="1036536"/>
          </a:xfrm>
          <a:prstGeom prst="roundRect">
            <a:avLst>
              <a:gd name="adj" fmla="val 42518"/>
            </a:avLst>
          </a:prstGeom>
          <a:solidFill>
            <a:schemeClr val="bg1">
              <a:lumMod val="65000"/>
              <a:alpha val="4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0670" y="2379255"/>
            <a:ext cx="575066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7" b="1" dirty="0" err="1" smtClean="0">
                <a:solidFill>
                  <a:schemeClr val="bg1"/>
                </a:solidFill>
              </a:rPr>
              <a:t>We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Provide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Advice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When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Your</a:t>
            </a:r>
            <a:r>
              <a:rPr lang="es-PE" sz="1867" b="1" dirty="0" smtClean="0">
                <a:solidFill>
                  <a:schemeClr val="bg1"/>
                </a:solidFill>
              </a:rPr>
              <a:t> Business </a:t>
            </a:r>
            <a:r>
              <a:rPr lang="es-PE" sz="1867" b="1" dirty="0" err="1" smtClean="0">
                <a:solidFill>
                  <a:schemeClr val="bg1"/>
                </a:solidFill>
              </a:rPr>
              <a:t>Needs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It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Not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Just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When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You</a:t>
            </a:r>
            <a:r>
              <a:rPr lang="es-PE" sz="1867" b="1" dirty="0" smtClean="0">
                <a:solidFill>
                  <a:schemeClr val="bg1"/>
                </a:solidFill>
              </a:rPr>
              <a:t> Ask </a:t>
            </a:r>
            <a:r>
              <a:rPr lang="es-PE" sz="1867" b="1" dirty="0" err="1" smtClean="0">
                <a:solidFill>
                  <a:schemeClr val="bg1"/>
                </a:solidFill>
              </a:rPr>
              <a:t>For</a:t>
            </a:r>
            <a:r>
              <a:rPr lang="es-PE" sz="1867" b="1" dirty="0" smtClean="0">
                <a:solidFill>
                  <a:schemeClr val="bg1"/>
                </a:solidFill>
              </a:rPr>
              <a:t> It!</a:t>
            </a:r>
            <a:endParaRPr lang="es-PE" sz="1867" b="1" dirty="0">
              <a:solidFill>
                <a:schemeClr val="bg1"/>
              </a:solidFill>
            </a:endParaRPr>
          </a:p>
        </p:txBody>
      </p:sp>
      <p:sp>
        <p:nvSpPr>
          <p:cNvPr id="11" name="Footer Text"/>
          <p:cNvSpPr txBox="1"/>
          <p:nvPr/>
        </p:nvSpPr>
        <p:spPr>
          <a:xfrm>
            <a:off x="922742" y="5424033"/>
            <a:ext cx="10346519" cy="108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endParaRPr lang="es-PE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0" defTabSz="1219170">
              <a:spcBef>
                <a:spcPct val="20000"/>
              </a:spcBef>
              <a:defRPr/>
            </a:pPr>
            <a:endParaRPr lang="es-P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87233" y="4157133"/>
            <a:ext cx="990600" cy="990600"/>
          </a:xfrm>
          <a:prstGeom prst="ellipse">
            <a:avLst/>
          </a:prstGeom>
          <a:solidFill>
            <a:srgbClr val="00B0F0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452620" y="4157133"/>
            <a:ext cx="990600" cy="990600"/>
          </a:xfrm>
          <a:prstGeom prst="ellipse">
            <a:avLst/>
          </a:prstGeom>
          <a:solidFill>
            <a:srgbClr val="ED7D31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218007" y="4157133"/>
            <a:ext cx="990600" cy="990600"/>
          </a:xfrm>
          <a:prstGeom prst="ellipse">
            <a:avLst/>
          </a:prstGeom>
          <a:solidFill>
            <a:srgbClr val="A5A5A5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983393" y="4157133"/>
            <a:ext cx="990600" cy="990600"/>
          </a:xfrm>
          <a:prstGeom prst="ellipse">
            <a:avLst/>
          </a:prstGeom>
          <a:solidFill>
            <a:srgbClr val="FFC000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48780" y="4157133"/>
            <a:ext cx="990600" cy="990600"/>
          </a:xfrm>
          <a:prstGeom prst="ellipse">
            <a:avLst/>
          </a:prstGeom>
          <a:solidFill>
            <a:srgbClr val="2F5698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514167" y="4157133"/>
            <a:ext cx="990600" cy="990600"/>
          </a:xfrm>
          <a:prstGeom prst="ellipse">
            <a:avLst/>
          </a:prstGeom>
          <a:solidFill>
            <a:srgbClr val="385723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421"/>
          <p:cNvGrpSpPr/>
          <p:nvPr/>
        </p:nvGrpSpPr>
        <p:grpSpPr>
          <a:xfrm>
            <a:off x="7853893" y="4471459"/>
            <a:ext cx="311151" cy="361951"/>
            <a:chOff x="3752851" y="1784351"/>
            <a:chExt cx="233363" cy="271463"/>
          </a:xfrm>
          <a:solidFill>
            <a:schemeClr val="bg1"/>
          </a:solidFill>
        </p:grpSpPr>
        <p:sp>
          <p:nvSpPr>
            <p:cNvPr id="19" name="Freeform 199"/>
            <p:cNvSpPr>
              <a:spLocks noEditPoints="1"/>
            </p:cNvSpPr>
            <p:nvPr/>
          </p:nvSpPr>
          <p:spPr bwMode="auto">
            <a:xfrm>
              <a:off x="3819526" y="1795464"/>
              <a:ext cx="166688" cy="219075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63" y="103"/>
                </a:cxn>
                <a:cxn ang="0">
                  <a:pos x="79" y="88"/>
                </a:cxn>
                <a:cxn ang="0">
                  <a:pos x="79" y="15"/>
                </a:cxn>
                <a:cxn ang="0">
                  <a:pos x="63" y="0"/>
                </a:cxn>
                <a:cxn ang="0">
                  <a:pos x="12" y="47"/>
                </a:cxn>
                <a:cxn ang="0">
                  <a:pos x="26" y="47"/>
                </a:cxn>
                <a:cxn ang="0">
                  <a:pos x="26" y="60"/>
                </a:cxn>
                <a:cxn ang="0">
                  <a:pos x="12" y="60"/>
                </a:cxn>
                <a:cxn ang="0">
                  <a:pos x="12" y="47"/>
                </a:cxn>
                <a:cxn ang="0">
                  <a:pos x="26" y="94"/>
                </a:cxn>
                <a:cxn ang="0">
                  <a:pos x="12" y="94"/>
                </a:cxn>
                <a:cxn ang="0">
                  <a:pos x="12" y="82"/>
                </a:cxn>
                <a:cxn ang="0">
                  <a:pos x="26" y="82"/>
                </a:cxn>
                <a:cxn ang="0">
                  <a:pos x="26" y="94"/>
                </a:cxn>
                <a:cxn ang="0">
                  <a:pos x="26" y="77"/>
                </a:cxn>
                <a:cxn ang="0">
                  <a:pos x="13" y="77"/>
                </a:cxn>
                <a:cxn ang="0">
                  <a:pos x="13" y="64"/>
                </a:cxn>
                <a:cxn ang="0">
                  <a:pos x="26" y="64"/>
                </a:cxn>
                <a:cxn ang="0">
                  <a:pos x="26" y="77"/>
                </a:cxn>
                <a:cxn ang="0">
                  <a:pos x="45" y="94"/>
                </a:cxn>
                <a:cxn ang="0">
                  <a:pos x="32" y="94"/>
                </a:cxn>
                <a:cxn ang="0">
                  <a:pos x="32" y="82"/>
                </a:cxn>
                <a:cxn ang="0">
                  <a:pos x="45" y="82"/>
                </a:cxn>
                <a:cxn ang="0">
                  <a:pos x="45" y="94"/>
                </a:cxn>
                <a:cxn ang="0">
                  <a:pos x="45" y="77"/>
                </a:cxn>
                <a:cxn ang="0">
                  <a:pos x="32" y="77"/>
                </a:cxn>
                <a:cxn ang="0">
                  <a:pos x="32" y="64"/>
                </a:cxn>
                <a:cxn ang="0">
                  <a:pos x="45" y="64"/>
                </a:cxn>
                <a:cxn ang="0">
                  <a:pos x="45" y="77"/>
                </a:cxn>
                <a:cxn ang="0">
                  <a:pos x="32" y="60"/>
                </a:cxn>
                <a:cxn ang="0">
                  <a:pos x="32" y="47"/>
                </a:cxn>
                <a:cxn ang="0">
                  <a:pos x="45" y="47"/>
                </a:cxn>
                <a:cxn ang="0">
                  <a:pos x="45" y="60"/>
                </a:cxn>
                <a:cxn ang="0">
                  <a:pos x="32" y="60"/>
                </a:cxn>
                <a:cxn ang="0">
                  <a:pos x="64" y="94"/>
                </a:cxn>
                <a:cxn ang="0">
                  <a:pos x="51" y="94"/>
                </a:cxn>
                <a:cxn ang="0">
                  <a:pos x="51" y="82"/>
                </a:cxn>
                <a:cxn ang="0">
                  <a:pos x="64" y="82"/>
                </a:cxn>
                <a:cxn ang="0">
                  <a:pos x="64" y="94"/>
                </a:cxn>
                <a:cxn ang="0">
                  <a:pos x="64" y="77"/>
                </a:cxn>
                <a:cxn ang="0">
                  <a:pos x="51" y="77"/>
                </a:cxn>
                <a:cxn ang="0">
                  <a:pos x="51" y="64"/>
                </a:cxn>
                <a:cxn ang="0">
                  <a:pos x="64" y="64"/>
                </a:cxn>
                <a:cxn ang="0">
                  <a:pos x="64" y="77"/>
                </a:cxn>
                <a:cxn ang="0">
                  <a:pos x="51" y="60"/>
                </a:cxn>
                <a:cxn ang="0">
                  <a:pos x="51" y="47"/>
                </a:cxn>
                <a:cxn ang="0">
                  <a:pos x="64" y="47"/>
                </a:cxn>
                <a:cxn ang="0">
                  <a:pos x="64" y="60"/>
                </a:cxn>
                <a:cxn ang="0">
                  <a:pos x="51" y="60"/>
                </a:cxn>
                <a:cxn ang="0">
                  <a:pos x="66" y="38"/>
                </a:cxn>
                <a:cxn ang="0">
                  <a:pos x="13" y="38"/>
                </a:cxn>
                <a:cxn ang="0">
                  <a:pos x="13" y="13"/>
                </a:cxn>
                <a:cxn ang="0">
                  <a:pos x="63" y="13"/>
                </a:cxn>
                <a:cxn ang="0">
                  <a:pos x="66" y="15"/>
                </a:cxn>
                <a:cxn ang="0">
                  <a:pos x="66" y="38"/>
                </a:cxn>
              </a:cxnLst>
              <a:rect l="0" t="0" r="r" b="b"/>
              <a:pathLst>
                <a:path w="79" h="103"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72" y="103"/>
                    <a:pt x="79" y="97"/>
                    <a:pt x="79" y="8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2" y="0"/>
                    <a:pt x="63" y="0"/>
                  </a:cubicBezTo>
                  <a:close/>
                  <a:moveTo>
                    <a:pt x="12" y="47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12" y="60"/>
                    <a:pt x="12" y="60"/>
                    <a:pt x="12" y="60"/>
                  </a:cubicBezTo>
                  <a:lnTo>
                    <a:pt x="12" y="47"/>
                  </a:lnTo>
                  <a:close/>
                  <a:moveTo>
                    <a:pt x="26" y="94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26" y="82"/>
                    <a:pt x="26" y="82"/>
                    <a:pt x="26" y="82"/>
                  </a:cubicBezTo>
                  <a:lnTo>
                    <a:pt x="26" y="94"/>
                  </a:lnTo>
                  <a:close/>
                  <a:moveTo>
                    <a:pt x="26" y="77"/>
                  </a:moveTo>
                  <a:cubicBezTo>
                    <a:pt x="13" y="77"/>
                    <a:pt x="13" y="77"/>
                    <a:pt x="13" y="77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26" y="64"/>
                    <a:pt x="26" y="64"/>
                    <a:pt x="26" y="64"/>
                  </a:cubicBezTo>
                  <a:lnTo>
                    <a:pt x="26" y="77"/>
                  </a:lnTo>
                  <a:close/>
                  <a:moveTo>
                    <a:pt x="45" y="94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45" y="82"/>
                    <a:pt x="45" y="82"/>
                    <a:pt x="45" y="82"/>
                  </a:cubicBezTo>
                  <a:lnTo>
                    <a:pt x="45" y="94"/>
                  </a:lnTo>
                  <a:close/>
                  <a:moveTo>
                    <a:pt x="45" y="77"/>
                  </a:moveTo>
                  <a:cubicBezTo>
                    <a:pt x="32" y="77"/>
                    <a:pt x="32" y="77"/>
                    <a:pt x="32" y="77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45" y="64"/>
                    <a:pt x="45" y="64"/>
                    <a:pt x="45" y="64"/>
                  </a:cubicBezTo>
                  <a:lnTo>
                    <a:pt x="45" y="77"/>
                  </a:lnTo>
                  <a:close/>
                  <a:moveTo>
                    <a:pt x="32" y="60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32" y="60"/>
                  </a:lnTo>
                  <a:close/>
                  <a:moveTo>
                    <a:pt x="64" y="94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64" y="82"/>
                    <a:pt x="64" y="82"/>
                    <a:pt x="64" y="82"/>
                  </a:cubicBezTo>
                  <a:lnTo>
                    <a:pt x="64" y="94"/>
                  </a:lnTo>
                  <a:close/>
                  <a:moveTo>
                    <a:pt x="64" y="77"/>
                  </a:moveTo>
                  <a:cubicBezTo>
                    <a:pt x="51" y="77"/>
                    <a:pt x="51" y="77"/>
                    <a:pt x="51" y="7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64" y="64"/>
                    <a:pt x="64" y="64"/>
                    <a:pt x="64" y="64"/>
                  </a:cubicBezTo>
                  <a:lnTo>
                    <a:pt x="64" y="77"/>
                  </a:lnTo>
                  <a:close/>
                  <a:moveTo>
                    <a:pt x="51" y="60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51" y="60"/>
                  </a:lnTo>
                  <a:close/>
                  <a:moveTo>
                    <a:pt x="66" y="38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5" y="13"/>
                    <a:pt x="66" y="14"/>
                    <a:pt x="66" y="15"/>
                  </a:cubicBezTo>
                  <a:lnTo>
                    <a:pt x="66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0" name="Freeform 200"/>
            <p:cNvSpPr>
              <a:spLocks/>
            </p:cNvSpPr>
            <p:nvPr/>
          </p:nvSpPr>
          <p:spPr bwMode="auto">
            <a:xfrm>
              <a:off x="3752851" y="1784351"/>
              <a:ext cx="55563" cy="2381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" y="0"/>
                </a:cxn>
                <a:cxn ang="0">
                  <a:pos x="0" y="13"/>
                </a:cxn>
                <a:cxn ang="0">
                  <a:pos x="0" y="100"/>
                </a:cxn>
                <a:cxn ang="0">
                  <a:pos x="7" y="112"/>
                </a:cxn>
                <a:cxn ang="0">
                  <a:pos x="26" y="112"/>
                </a:cxn>
                <a:cxn ang="0">
                  <a:pos x="26" y="0"/>
                </a:cxn>
              </a:cxnLst>
              <a:rect l="0" t="0" r="r" b="b"/>
              <a:pathLst>
                <a:path w="26" h="112">
                  <a:moveTo>
                    <a:pt x="2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6"/>
                    <a:pt x="3" y="112"/>
                    <a:pt x="7" y="112"/>
                  </a:cubicBezTo>
                  <a:cubicBezTo>
                    <a:pt x="26" y="112"/>
                    <a:pt x="26" y="112"/>
                    <a:pt x="26" y="112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1" name="Freeform 201"/>
            <p:cNvSpPr>
              <a:spLocks/>
            </p:cNvSpPr>
            <p:nvPr/>
          </p:nvSpPr>
          <p:spPr bwMode="auto">
            <a:xfrm>
              <a:off x="3797301" y="2022476"/>
              <a:ext cx="31750" cy="3333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8" y="10"/>
                </a:cxn>
                <a:cxn ang="0">
                  <a:pos x="5" y="8"/>
                </a:cxn>
                <a:cxn ang="0">
                  <a:pos x="5" y="1"/>
                </a:cxn>
                <a:cxn ang="0">
                  <a:pos x="0" y="1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5" y="8"/>
                </a:cxn>
                <a:cxn ang="0">
                  <a:pos x="15" y="0"/>
                </a:cxn>
                <a:cxn ang="0">
                  <a:pos x="10" y="0"/>
                </a:cxn>
                <a:cxn ang="0">
                  <a:pos x="10" y="8"/>
                </a:cxn>
              </a:cxnLst>
              <a:rect l="0" t="0" r="r" b="b"/>
              <a:pathLst>
                <a:path w="15" h="16">
                  <a:moveTo>
                    <a:pt x="10" y="8"/>
                  </a:moveTo>
                  <a:cubicBezTo>
                    <a:pt x="10" y="9"/>
                    <a:pt x="9" y="10"/>
                    <a:pt x="8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12" y="16"/>
                    <a:pt x="15" y="12"/>
                    <a:pt x="15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2" name="Group 427"/>
          <p:cNvGrpSpPr/>
          <p:nvPr/>
        </p:nvGrpSpPr>
        <p:grpSpPr>
          <a:xfrm>
            <a:off x="7085331" y="4472516"/>
            <a:ext cx="317500" cy="359835"/>
            <a:chOff x="5795963" y="2460626"/>
            <a:chExt cx="238125" cy="269876"/>
          </a:xfrm>
          <a:solidFill>
            <a:schemeClr val="bg1"/>
          </a:solidFill>
        </p:grpSpPr>
        <p:sp>
          <p:nvSpPr>
            <p:cNvPr id="23" name="Freeform 237"/>
            <p:cNvSpPr>
              <a:spLocks/>
            </p:cNvSpPr>
            <p:nvPr/>
          </p:nvSpPr>
          <p:spPr bwMode="auto">
            <a:xfrm>
              <a:off x="5795963" y="2620964"/>
              <a:ext cx="238125" cy="1095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15" y="51"/>
                </a:cxn>
                <a:cxn ang="0">
                  <a:pos x="97" y="51"/>
                </a:cxn>
                <a:cxn ang="0">
                  <a:pos x="112" y="36"/>
                </a:cxn>
                <a:cxn ang="0">
                  <a:pos x="112" y="32"/>
                </a:cxn>
                <a:cxn ang="0">
                  <a:pos x="112" y="31"/>
                </a:cxn>
                <a:cxn ang="0">
                  <a:pos x="112" y="0"/>
                </a:cxn>
                <a:cxn ang="0">
                  <a:pos x="56" y="14"/>
                </a:cxn>
                <a:cxn ang="0">
                  <a:pos x="0" y="0"/>
                </a:cxn>
              </a:cxnLst>
              <a:rect l="0" t="0" r="r" b="b"/>
              <a:pathLst>
                <a:path w="112" h="5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7" y="51"/>
                    <a:pt x="15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5" y="51"/>
                    <a:pt x="112" y="44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1" y="9"/>
                    <a:pt x="78" y="14"/>
                    <a:pt x="56" y="14"/>
                  </a:cubicBezTo>
                  <a:cubicBezTo>
                    <a:pt x="35" y="14"/>
                    <a:pt x="12" y="9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4" name="Freeform 238"/>
            <p:cNvSpPr>
              <a:spLocks noEditPoints="1"/>
            </p:cNvSpPr>
            <p:nvPr/>
          </p:nvSpPr>
          <p:spPr bwMode="auto">
            <a:xfrm>
              <a:off x="5795963" y="2524126"/>
              <a:ext cx="238125" cy="10953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1" y="29"/>
                </a:cxn>
                <a:cxn ang="0">
                  <a:pos x="0" y="32"/>
                </a:cxn>
                <a:cxn ang="0">
                  <a:pos x="56" y="52"/>
                </a:cxn>
                <a:cxn ang="0">
                  <a:pos x="112" y="32"/>
                </a:cxn>
                <a:cxn ang="0">
                  <a:pos x="111" y="29"/>
                </a:cxn>
                <a:cxn ang="0">
                  <a:pos x="112" y="29"/>
                </a:cxn>
                <a:cxn ang="0">
                  <a:pos x="112" y="0"/>
                </a:cxn>
                <a:cxn ang="0">
                  <a:pos x="57" y="44"/>
                </a:cxn>
                <a:cxn ang="0">
                  <a:pos x="48" y="35"/>
                </a:cxn>
                <a:cxn ang="0">
                  <a:pos x="57" y="26"/>
                </a:cxn>
                <a:cxn ang="0">
                  <a:pos x="66" y="35"/>
                </a:cxn>
                <a:cxn ang="0">
                  <a:pos x="57" y="44"/>
                </a:cxn>
              </a:cxnLst>
              <a:rect l="0" t="0" r="r" b="b"/>
              <a:pathLst>
                <a:path w="112" h="52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0" y="31"/>
                    <a:pt x="0" y="32"/>
                  </a:cubicBezTo>
                  <a:cubicBezTo>
                    <a:pt x="0" y="43"/>
                    <a:pt x="25" y="52"/>
                    <a:pt x="56" y="52"/>
                  </a:cubicBezTo>
                  <a:cubicBezTo>
                    <a:pt x="87" y="52"/>
                    <a:pt x="112" y="43"/>
                    <a:pt x="112" y="32"/>
                  </a:cubicBezTo>
                  <a:cubicBezTo>
                    <a:pt x="112" y="31"/>
                    <a:pt x="112" y="30"/>
                    <a:pt x="111" y="29"/>
                  </a:cubicBezTo>
                  <a:cubicBezTo>
                    <a:pt x="112" y="29"/>
                    <a:pt x="112" y="29"/>
                    <a:pt x="112" y="29"/>
                  </a:cubicBezTo>
                  <a:lnTo>
                    <a:pt x="112" y="0"/>
                  </a:lnTo>
                  <a:close/>
                  <a:moveTo>
                    <a:pt x="57" y="44"/>
                  </a:moveTo>
                  <a:cubicBezTo>
                    <a:pt x="52" y="44"/>
                    <a:pt x="48" y="40"/>
                    <a:pt x="48" y="35"/>
                  </a:cubicBezTo>
                  <a:cubicBezTo>
                    <a:pt x="48" y="30"/>
                    <a:pt x="52" y="26"/>
                    <a:pt x="57" y="26"/>
                  </a:cubicBezTo>
                  <a:cubicBezTo>
                    <a:pt x="62" y="26"/>
                    <a:pt x="66" y="30"/>
                    <a:pt x="66" y="35"/>
                  </a:cubicBezTo>
                  <a:cubicBezTo>
                    <a:pt x="66" y="40"/>
                    <a:pt x="62" y="44"/>
                    <a:pt x="57" y="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5" name="Freeform 239"/>
            <p:cNvSpPr>
              <a:spLocks/>
            </p:cNvSpPr>
            <p:nvPr/>
          </p:nvSpPr>
          <p:spPr bwMode="auto">
            <a:xfrm>
              <a:off x="5851526" y="2460626"/>
              <a:ext cx="130175" cy="52388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12" y="11"/>
                </a:cxn>
                <a:cxn ang="0">
                  <a:pos x="48" y="11"/>
                </a:cxn>
                <a:cxn ang="0">
                  <a:pos x="50" y="13"/>
                </a:cxn>
                <a:cxn ang="0">
                  <a:pos x="50" y="25"/>
                </a:cxn>
                <a:cxn ang="0">
                  <a:pos x="61" y="25"/>
                </a:cxn>
                <a:cxn ang="0">
                  <a:pos x="61" y="13"/>
                </a:cxn>
                <a:cxn ang="0">
                  <a:pos x="48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10" y="25"/>
                </a:cxn>
                <a:cxn ang="0">
                  <a:pos x="10" y="13"/>
                </a:cxn>
              </a:cxnLst>
              <a:rect l="0" t="0" r="r" b="b"/>
              <a:pathLst>
                <a:path w="61" h="25">
                  <a:moveTo>
                    <a:pt x="10" y="13"/>
                  </a:moveTo>
                  <a:cubicBezTo>
                    <a:pt x="10" y="12"/>
                    <a:pt x="11" y="11"/>
                    <a:pt x="12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50" y="12"/>
                    <a:pt x="50" y="1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6"/>
                    <a:pt x="55" y="0"/>
                    <a:pt x="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0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6" name="Group 452"/>
          <p:cNvGrpSpPr/>
          <p:nvPr/>
        </p:nvGrpSpPr>
        <p:grpSpPr>
          <a:xfrm>
            <a:off x="6273378" y="4462993"/>
            <a:ext cx="410633" cy="378884"/>
            <a:chOff x="5776913" y="4478338"/>
            <a:chExt cx="307975" cy="284163"/>
          </a:xfrm>
          <a:solidFill>
            <a:schemeClr val="bg1"/>
          </a:solidFill>
        </p:grpSpPr>
        <p:sp>
          <p:nvSpPr>
            <p:cNvPr id="27" name="Freeform 377"/>
            <p:cNvSpPr>
              <a:spLocks noEditPoints="1"/>
            </p:cNvSpPr>
            <p:nvPr/>
          </p:nvSpPr>
          <p:spPr bwMode="auto">
            <a:xfrm>
              <a:off x="5900738" y="4559301"/>
              <a:ext cx="184150" cy="203200"/>
            </a:xfrm>
            <a:custGeom>
              <a:avLst/>
              <a:gdLst/>
              <a:ahLst/>
              <a:cxnLst>
                <a:cxn ang="0">
                  <a:pos x="85" y="81"/>
                </a:cxn>
                <a:cxn ang="0">
                  <a:pos x="72" y="64"/>
                </a:cxn>
                <a:cxn ang="0">
                  <a:pos x="65" y="62"/>
                </a:cxn>
                <a:cxn ang="0">
                  <a:pos x="57" y="52"/>
                </a:cxn>
                <a:cxn ang="0">
                  <a:pos x="58" y="14"/>
                </a:cxn>
                <a:cxn ang="0">
                  <a:pos x="16" y="10"/>
                </a:cxn>
                <a:cxn ang="0">
                  <a:pos x="10" y="52"/>
                </a:cxn>
                <a:cxn ang="0">
                  <a:pos x="47" y="59"/>
                </a:cxn>
                <a:cxn ang="0">
                  <a:pos x="56" y="70"/>
                </a:cxn>
                <a:cxn ang="0">
                  <a:pos x="57" y="76"/>
                </a:cxn>
                <a:cxn ang="0">
                  <a:pos x="70" y="93"/>
                </a:cxn>
                <a:cxn ang="0">
                  <a:pos x="78" y="94"/>
                </a:cxn>
                <a:cxn ang="0">
                  <a:pos x="84" y="89"/>
                </a:cxn>
                <a:cxn ang="0">
                  <a:pos x="85" y="81"/>
                </a:cxn>
                <a:cxn ang="0">
                  <a:pos x="47" y="49"/>
                </a:cxn>
                <a:cxn ang="0">
                  <a:pos x="17" y="47"/>
                </a:cxn>
                <a:cxn ang="0">
                  <a:pos x="21" y="17"/>
                </a:cxn>
                <a:cxn ang="0">
                  <a:pos x="51" y="20"/>
                </a:cxn>
                <a:cxn ang="0">
                  <a:pos x="47" y="49"/>
                </a:cxn>
              </a:cxnLst>
              <a:rect l="0" t="0" r="r" b="b"/>
              <a:pathLst>
                <a:path w="87" h="96">
                  <a:moveTo>
                    <a:pt x="85" y="81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70" y="62"/>
                    <a:pt x="67" y="61"/>
                    <a:pt x="65" y="6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6" y="41"/>
                    <a:pt x="67" y="25"/>
                    <a:pt x="58" y="14"/>
                  </a:cubicBezTo>
                  <a:cubicBezTo>
                    <a:pt x="48" y="2"/>
                    <a:pt x="29" y="0"/>
                    <a:pt x="16" y="10"/>
                  </a:cubicBezTo>
                  <a:cubicBezTo>
                    <a:pt x="3" y="21"/>
                    <a:pt x="0" y="40"/>
                    <a:pt x="10" y="52"/>
                  </a:cubicBezTo>
                  <a:cubicBezTo>
                    <a:pt x="19" y="63"/>
                    <a:pt x="35" y="66"/>
                    <a:pt x="47" y="59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5" y="72"/>
                    <a:pt x="55" y="74"/>
                    <a:pt x="57" y="76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2" y="95"/>
                    <a:pt x="76" y="96"/>
                    <a:pt x="78" y="9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7" y="87"/>
                    <a:pt x="87" y="84"/>
                    <a:pt x="85" y="81"/>
                  </a:cubicBezTo>
                  <a:close/>
                  <a:moveTo>
                    <a:pt x="47" y="49"/>
                  </a:moveTo>
                  <a:cubicBezTo>
                    <a:pt x="37" y="57"/>
                    <a:pt x="24" y="56"/>
                    <a:pt x="17" y="47"/>
                  </a:cubicBezTo>
                  <a:cubicBezTo>
                    <a:pt x="10" y="38"/>
                    <a:pt x="12" y="25"/>
                    <a:pt x="21" y="17"/>
                  </a:cubicBezTo>
                  <a:cubicBezTo>
                    <a:pt x="31" y="10"/>
                    <a:pt x="44" y="11"/>
                    <a:pt x="51" y="20"/>
                  </a:cubicBezTo>
                  <a:cubicBezTo>
                    <a:pt x="58" y="28"/>
                    <a:pt x="56" y="42"/>
                    <a:pt x="47" y="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8" name="Freeform 378"/>
            <p:cNvSpPr>
              <a:spLocks/>
            </p:cNvSpPr>
            <p:nvPr/>
          </p:nvSpPr>
          <p:spPr bwMode="auto">
            <a:xfrm>
              <a:off x="5776913" y="4478338"/>
              <a:ext cx="263525" cy="223838"/>
            </a:xfrm>
            <a:custGeom>
              <a:avLst/>
              <a:gdLst/>
              <a:ahLst/>
              <a:cxnLst>
                <a:cxn ang="0">
                  <a:pos x="63" y="95"/>
                </a:cxn>
                <a:cxn ang="0">
                  <a:pos x="55" y="67"/>
                </a:cxn>
                <a:cxn ang="0">
                  <a:pos x="70" y="43"/>
                </a:cxn>
                <a:cxn ang="0">
                  <a:pos x="93" y="35"/>
                </a:cxn>
                <a:cxn ang="0">
                  <a:pos x="122" y="48"/>
                </a:cxn>
                <a:cxn ang="0">
                  <a:pos x="124" y="52"/>
                </a:cxn>
                <a:cxn ang="0">
                  <a:pos x="124" y="21"/>
                </a:cxn>
                <a:cxn ang="0">
                  <a:pos x="85" y="21"/>
                </a:cxn>
                <a:cxn ang="0">
                  <a:pos x="85" y="14"/>
                </a:cxn>
                <a:cxn ang="0">
                  <a:pos x="71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0" y="105"/>
                </a:cxn>
                <a:cxn ang="0">
                  <a:pos x="76" y="105"/>
                </a:cxn>
                <a:cxn ang="0">
                  <a:pos x="63" y="95"/>
                </a:cxn>
              </a:cxnLst>
              <a:rect l="0" t="0" r="r" b="b"/>
              <a:pathLst>
                <a:path w="124" h="105">
                  <a:moveTo>
                    <a:pt x="63" y="95"/>
                  </a:moveTo>
                  <a:cubicBezTo>
                    <a:pt x="57" y="87"/>
                    <a:pt x="54" y="77"/>
                    <a:pt x="55" y="67"/>
                  </a:cubicBezTo>
                  <a:cubicBezTo>
                    <a:pt x="57" y="58"/>
                    <a:pt x="62" y="49"/>
                    <a:pt x="70" y="43"/>
                  </a:cubicBezTo>
                  <a:cubicBezTo>
                    <a:pt x="76" y="37"/>
                    <a:pt x="85" y="35"/>
                    <a:pt x="93" y="35"/>
                  </a:cubicBezTo>
                  <a:cubicBezTo>
                    <a:pt x="105" y="35"/>
                    <a:pt x="115" y="39"/>
                    <a:pt x="122" y="48"/>
                  </a:cubicBezTo>
                  <a:cubicBezTo>
                    <a:pt x="123" y="49"/>
                    <a:pt x="123" y="50"/>
                    <a:pt x="124" y="52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6"/>
                    <a:pt x="79" y="0"/>
                    <a:pt x="7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1" y="103"/>
                    <a:pt x="66" y="99"/>
                    <a:pt x="63" y="9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91361" y="4423353"/>
            <a:ext cx="382348" cy="458160"/>
            <a:chOff x="3735388" y="3473450"/>
            <a:chExt cx="184150" cy="220663"/>
          </a:xfrm>
          <a:solidFill>
            <a:schemeClr val="bg1"/>
          </a:solidFill>
        </p:grpSpPr>
        <p:sp>
          <p:nvSpPr>
            <p:cNvPr id="30" name="Freeform 96"/>
            <p:cNvSpPr>
              <a:spLocks noEditPoints="1"/>
            </p:cNvSpPr>
            <p:nvPr/>
          </p:nvSpPr>
          <p:spPr bwMode="auto">
            <a:xfrm>
              <a:off x="3773488" y="3473450"/>
              <a:ext cx="104775" cy="104775"/>
            </a:xfrm>
            <a:custGeom>
              <a:avLst/>
              <a:gdLst/>
              <a:ahLst/>
              <a:cxnLst>
                <a:cxn ang="0">
                  <a:pos x="21" y="41"/>
                </a:cxn>
                <a:cxn ang="0">
                  <a:pos x="41" y="21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21" y="41"/>
                </a:cxn>
                <a:cxn ang="0">
                  <a:pos x="21" y="6"/>
                </a:cxn>
                <a:cxn ang="0">
                  <a:pos x="36" y="21"/>
                </a:cxn>
                <a:cxn ang="0">
                  <a:pos x="21" y="36"/>
                </a:cxn>
                <a:cxn ang="0">
                  <a:pos x="6" y="21"/>
                </a:cxn>
                <a:cxn ang="0">
                  <a:pos x="21" y="6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1"/>
                    <a:pt x="21" y="41"/>
                  </a:cubicBezTo>
                  <a:close/>
                  <a:moveTo>
                    <a:pt x="21" y="6"/>
                  </a:moveTo>
                  <a:cubicBezTo>
                    <a:pt x="29" y="6"/>
                    <a:pt x="36" y="12"/>
                    <a:pt x="36" y="21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6" y="29"/>
                    <a:pt x="6" y="21"/>
                  </a:cubicBezTo>
                  <a:cubicBezTo>
                    <a:pt x="6" y="12"/>
                    <a:pt x="12" y="6"/>
                    <a:pt x="2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31" name="Freeform 97"/>
            <p:cNvSpPr>
              <a:spLocks noEditPoints="1"/>
            </p:cNvSpPr>
            <p:nvPr/>
          </p:nvSpPr>
          <p:spPr bwMode="auto">
            <a:xfrm>
              <a:off x="3735388" y="3586163"/>
              <a:ext cx="184150" cy="107950"/>
            </a:xfrm>
            <a:custGeom>
              <a:avLst/>
              <a:gdLst/>
              <a:ahLst/>
              <a:cxnLst>
                <a:cxn ang="0">
                  <a:pos x="71" y="19"/>
                </a:cxn>
                <a:cxn ang="0">
                  <a:pos x="48" y="0"/>
                </a:cxn>
                <a:cxn ang="0">
                  <a:pos x="45" y="1"/>
                </a:cxn>
                <a:cxn ang="0">
                  <a:pos x="36" y="1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0" y="19"/>
                </a:cxn>
                <a:cxn ang="0">
                  <a:pos x="0" y="21"/>
                </a:cxn>
                <a:cxn ang="0">
                  <a:pos x="36" y="42"/>
                </a:cxn>
                <a:cxn ang="0">
                  <a:pos x="71" y="21"/>
                </a:cxn>
                <a:cxn ang="0">
                  <a:pos x="71" y="19"/>
                </a:cxn>
                <a:cxn ang="0">
                  <a:pos x="49" y="6"/>
                </a:cxn>
                <a:cxn ang="0">
                  <a:pos x="53" y="8"/>
                </a:cxn>
                <a:cxn ang="0">
                  <a:pos x="44" y="20"/>
                </a:cxn>
                <a:cxn ang="0">
                  <a:pos x="42" y="18"/>
                </a:cxn>
                <a:cxn ang="0">
                  <a:pos x="39" y="16"/>
                </a:cxn>
                <a:cxn ang="0">
                  <a:pos x="49" y="6"/>
                </a:cxn>
                <a:cxn ang="0">
                  <a:pos x="32" y="16"/>
                </a:cxn>
                <a:cxn ang="0">
                  <a:pos x="29" y="18"/>
                </a:cxn>
                <a:cxn ang="0">
                  <a:pos x="28" y="20"/>
                </a:cxn>
                <a:cxn ang="0">
                  <a:pos x="19" y="8"/>
                </a:cxn>
                <a:cxn ang="0">
                  <a:pos x="23" y="6"/>
                </a:cxn>
                <a:cxn ang="0">
                  <a:pos x="32" y="16"/>
                </a:cxn>
                <a:cxn ang="0">
                  <a:pos x="38" y="36"/>
                </a:cxn>
                <a:cxn ang="0">
                  <a:pos x="38" y="24"/>
                </a:cxn>
                <a:cxn ang="0">
                  <a:pos x="36" y="23"/>
                </a:cxn>
                <a:cxn ang="0">
                  <a:pos x="34" y="24"/>
                </a:cxn>
                <a:cxn ang="0">
                  <a:pos x="34" y="36"/>
                </a:cxn>
                <a:cxn ang="0">
                  <a:pos x="6" y="20"/>
                </a:cxn>
                <a:cxn ang="0">
                  <a:pos x="16" y="10"/>
                </a:cxn>
                <a:cxn ang="0">
                  <a:pos x="27" y="23"/>
                </a:cxn>
                <a:cxn ang="0">
                  <a:pos x="29" y="23"/>
                </a:cxn>
                <a:cxn ang="0">
                  <a:pos x="32" y="21"/>
                </a:cxn>
                <a:cxn ang="0">
                  <a:pos x="36" y="18"/>
                </a:cxn>
                <a:cxn ang="0">
                  <a:pos x="40" y="21"/>
                </a:cxn>
                <a:cxn ang="0">
                  <a:pos x="43" y="23"/>
                </a:cxn>
                <a:cxn ang="0">
                  <a:pos x="44" y="24"/>
                </a:cxn>
                <a:cxn ang="0">
                  <a:pos x="45" y="23"/>
                </a:cxn>
                <a:cxn ang="0">
                  <a:pos x="56" y="10"/>
                </a:cxn>
                <a:cxn ang="0">
                  <a:pos x="66" y="20"/>
                </a:cxn>
                <a:cxn ang="0">
                  <a:pos x="38" y="36"/>
                </a:cxn>
              </a:cxnLst>
              <a:rect l="0" t="0" r="r" b="b"/>
              <a:pathLst>
                <a:path w="72" h="42">
                  <a:moveTo>
                    <a:pt x="71" y="19"/>
                  </a:moveTo>
                  <a:cubicBezTo>
                    <a:pt x="66" y="10"/>
                    <a:pt x="58" y="3"/>
                    <a:pt x="48" y="0"/>
                  </a:cubicBezTo>
                  <a:cubicBezTo>
                    <a:pt x="47" y="0"/>
                    <a:pt x="46" y="0"/>
                    <a:pt x="45" y="1"/>
                  </a:cubicBezTo>
                  <a:cubicBezTo>
                    <a:pt x="43" y="6"/>
                    <a:pt x="40" y="9"/>
                    <a:pt x="36" y="12"/>
                  </a:cubicBezTo>
                  <a:cubicBezTo>
                    <a:pt x="32" y="9"/>
                    <a:pt x="29" y="6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4" y="3"/>
                    <a:pt x="6" y="10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8" y="34"/>
                    <a:pt x="21" y="42"/>
                    <a:pt x="36" y="42"/>
                  </a:cubicBezTo>
                  <a:cubicBezTo>
                    <a:pt x="50" y="42"/>
                    <a:pt x="64" y="34"/>
                    <a:pt x="71" y="21"/>
                  </a:cubicBezTo>
                  <a:cubicBezTo>
                    <a:pt x="72" y="20"/>
                    <a:pt x="72" y="19"/>
                    <a:pt x="71" y="19"/>
                  </a:cubicBezTo>
                  <a:close/>
                  <a:moveTo>
                    <a:pt x="49" y="6"/>
                  </a:moveTo>
                  <a:cubicBezTo>
                    <a:pt x="50" y="6"/>
                    <a:pt x="52" y="7"/>
                    <a:pt x="53" y="8"/>
                  </a:cubicBezTo>
                  <a:cubicBezTo>
                    <a:pt x="51" y="12"/>
                    <a:pt x="48" y="16"/>
                    <a:pt x="44" y="20"/>
                  </a:cubicBezTo>
                  <a:cubicBezTo>
                    <a:pt x="43" y="19"/>
                    <a:pt x="43" y="19"/>
                    <a:pt x="42" y="18"/>
                  </a:cubicBezTo>
                  <a:cubicBezTo>
                    <a:pt x="41" y="18"/>
                    <a:pt x="40" y="17"/>
                    <a:pt x="39" y="16"/>
                  </a:cubicBezTo>
                  <a:cubicBezTo>
                    <a:pt x="43" y="13"/>
                    <a:pt x="46" y="10"/>
                    <a:pt x="49" y="6"/>
                  </a:cubicBezTo>
                  <a:close/>
                  <a:moveTo>
                    <a:pt x="32" y="16"/>
                  </a:moveTo>
                  <a:cubicBezTo>
                    <a:pt x="31" y="17"/>
                    <a:pt x="30" y="18"/>
                    <a:pt x="29" y="18"/>
                  </a:cubicBezTo>
                  <a:cubicBezTo>
                    <a:pt x="29" y="19"/>
                    <a:pt x="28" y="19"/>
                    <a:pt x="28" y="20"/>
                  </a:cubicBezTo>
                  <a:cubicBezTo>
                    <a:pt x="24" y="16"/>
                    <a:pt x="21" y="12"/>
                    <a:pt x="19" y="8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10"/>
                    <a:pt x="29" y="13"/>
                    <a:pt x="32" y="16"/>
                  </a:cubicBezTo>
                  <a:close/>
                  <a:moveTo>
                    <a:pt x="38" y="36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7" y="23"/>
                    <a:pt x="36" y="23"/>
                  </a:cubicBezTo>
                  <a:cubicBezTo>
                    <a:pt x="35" y="23"/>
                    <a:pt x="34" y="23"/>
                    <a:pt x="34" y="24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23" y="36"/>
                    <a:pt x="12" y="30"/>
                    <a:pt x="6" y="20"/>
                  </a:cubicBezTo>
                  <a:cubicBezTo>
                    <a:pt x="8" y="16"/>
                    <a:pt x="12" y="12"/>
                    <a:pt x="16" y="10"/>
                  </a:cubicBezTo>
                  <a:cubicBezTo>
                    <a:pt x="18" y="14"/>
                    <a:pt x="22" y="19"/>
                    <a:pt x="27" y="23"/>
                  </a:cubicBezTo>
                  <a:cubicBezTo>
                    <a:pt x="27" y="24"/>
                    <a:pt x="28" y="24"/>
                    <a:pt x="29" y="23"/>
                  </a:cubicBezTo>
                  <a:cubicBezTo>
                    <a:pt x="30" y="23"/>
                    <a:pt x="31" y="22"/>
                    <a:pt x="32" y="21"/>
                  </a:cubicBezTo>
                  <a:cubicBezTo>
                    <a:pt x="33" y="20"/>
                    <a:pt x="34" y="19"/>
                    <a:pt x="36" y="18"/>
                  </a:cubicBezTo>
                  <a:cubicBezTo>
                    <a:pt x="37" y="19"/>
                    <a:pt x="39" y="20"/>
                    <a:pt x="40" y="21"/>
                  </a:cubicBezTo>
                  <a:cubicBezTo>
                    <a:pt x="41" y="22"/>
                    <a:pt x="42" y="23"/>
                    <a:pt x="43" y="23"/>
                  </a:cubicBezTo>
                  <a:cubicBezTo>
                    <a:pt x="43" y="24"/>
                    <a:pt x="43" y="24"/>
                    <a:pt x="44" y="24"/>
                  </a:cubicBezTo>
                  <a:cubicBezTo>
                    <a:pt x="44" y="24"/>
                    <a:pt x="45" y="24"/>
                    <a:pt x="45" y="23"/>
                  </a:cubicBezTo>
                  <a:cubicBezTo>
                    <a:pt x="50" y="19"/>
                    <a:pt x="53" y="14"/>
                    <a:pt x="56" y="10"/>
                  </a:cubicBezTo>
                  <a:cubicBezTo>
                    <a:pt x="60" y="12"/>
                    <a:pt x="63" y="16"/>
                    <a:pt x="66" y="20"/>
                  </a:cubicBezTo>
                  <a:cubicBezTo>
                    <a:pt x="60" y="30"/>
                    <a:pt x="49" y="36"/>
                    <a:pt x="38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sp>
        <p:nvSpPr>
          <p:cNvPr id="32" name="Freeform 147"/>
          <p:cNvSpPr>
            <a:spLocks noEditPoints="1"/>
          </p:cNvSpPr>
          <p:nvPr/>
        </p:nvSpPr>
        <p:spPr bwMode="auto">
          <a:xfrm>
            <a:off x="4720490" y="4461261"/>
            <a:ext cx="454863" cy="382348"/>
          </a:xfrm>
          <a:custGeom>
            <a:avLst/>
            <a:gdLst/>
            <a:ahLst/>
            <a:cxnLst>
              <a:cxn ang="0">
                <a:pos x="60" y="22"/>
              </a:cxn>
              <a:cxn ang="0">
                <a:pos x="42" y="18"/>
              </a:cxn>
              <a:cxn ang="0">
                <a:pos x="6" y="6"/>
              </a:cxn>
              <a:cxn ang="0">
                <a:pos x="0" y="19"/>
              </a:cxn>
              <a:cxn ang="0">
                <a:pos x="26" y="51"/>
              </a:cxn>
              <a:cxn ang="0">
                <a:pos x="44" y="55"/>
              </a:cxn>
              <a:cxn ang="0">
                <a:pos x="68" y="72"/>
              </a:cxn>
              <a:cxn ang="0">
                <a:pos x="80" y="66"/>
              </a:cxn>
              <a:cxn ang="0">
                <a:pos x="80" y="42"/>
              </a:cxn>
              <a:cxn ang="0">
                <a:pos x="9" y="27"/>
              </a:cxn>
              <a:cxn ang="0">
                <a:pos x="9" y="11"/>
              </a:cxn>
              <a:cxn ang="0">
                <a:pos x="26" y="10"/>
              </a:cxn>
              <a:cxn ang="0">
                <a:pos x="36" y="22"/>
              </a:cxn>
              <a:cxn ang="0">
                <a:pos x="31" y="34"/>
              </a:cxn>
              <a:cxn ang="0">
                <a:pos x="14" y="23"/>
              </a:cxn>
              <a:cxn ang="0">
                <a:pos x="15" y="15"/>
              </a:cxn>
              <a:cxn ang="0">
                <a:pos x="29" y="22"/>
              </a:cxn>
              <a:cxn ang="0">
                <a:pos x="32" y="19"/>
              </a:cxn>
              <a:cxn ang="0">
                <a:pos x="12" y="12"/>
              </a:cxn>
              <a:cxn ang="0">
                <a:pos x="12" y="26"/>
              </a:cxn>
              <a:cxn ang="0">
                <a:pos x="37" y="47"/>
              </a:cxn>
              <a:cxn ang="0">
                <a:pos x="43" y="45"/>
              </a:cxn>
              <a:cxn ang="0">
                <a:pos x="44" y="32"/>
              </a:cxn>
              <a:cxn ang="0">
                <a:pos x="45" y="31"/>
              </a:cxn>
              <a:cxn ang="0">
                <a:pos x="47" y="30"/>
              </a:cxn>
              <a:cxn ang="0">
                <a:pos x="46" y="46"/>
              </a:cxn>
              <a:cxn ang="0">
                <a:pos x="37" y="51"/>
              </a:cxn>
              <a:cxn ang="0">
                <a:pos x="77" y="62"/>
              </a:cxn>
              <a:cxn ang="0">
                <a:pos x="60" y="63"/>
              </a:cxn>
              <a:cxn ang="0">
                <a:pos x="49" y="51"/>
              </a:cxn>
              <a:cxn ang="0">
                <a:pos x="55" y="38"/>
              </a:cxn>
              <a:cxn ang="0">
                <a:pos x="72" y="50"/>
              </a:cxn>
              <a:cxn ang="0">
                <a:pos x="71" y="58"/>
              </a:cxn>
              <a:cxn ang="0">
                <a:pos x="64" y="58"/>
              </a:cxn>
              <a:cxn ang="0">
                <a:pos x="54" y="51"/>
              </a:cxn>
              <a:cxn ang="0">
                <a:pos x="61" y="61"/>
              </a:cxn>
              <a:cxn ang="0">
                <a:pos x="74" y="61"/>
              </a:cxn>
              <a:cxn ang="0">
                <a:pos x="74" y="48"/>
              </a:cxn>
              <a:cxn ang="0">
                <a:pos x="42" y="28"/>
              </a:cxn>
              <a:cxn ang="0">
                <a:pos x="39" y="35"/>
              </a:cxn>
              <a:cxn ang="0">
                <a:pos x="41" y="42"/>
              </a:cxn>
              <a:cxn ang="0">
                <a:pos x="39" y="43"/>
              </a:cxn>
              <a:cxn ang="0">
                <a:pos x="36" y="35"/>
              </a:cxn>
              <a:cxn ang="0">
                <a:pos x="40" y="26"/>
              </a:cxn>
              <a:cxn ang="0">
                <a:pos x="56" y="26"/>
              </a:cxn>
              <a:cxn ang="0">
                <a:pos x="77" y="62"/>
              </a:cxn>
            </a:cxnLst>
            <a:rect l="0" t="0" r="r" b="b"/>
            <a:pathLst>
              <a:path w="85" h="72">
                <a:moveTo>
                  <a:pt x="80" y="42"/>
                </a:moveTo>
                <a:cubicBezTo>
                  <a:pt x="60" y="22"/>
                  <a:pt x="60" y="22"/>
                  <a:pt x="60" y="22"/>
                </a:cubicBezTo>
                <a:cubicBezTo>
                  <a:pt x="57" y="19"/>
                  <a:pt x="53" y="17"/>
                  <a:pt x="48" y="17"/>
                </a:cubicBezTo>
                <a:cubicBezTo>
                  <a:pt x="46" y="17"/>
                  <a:pt x="44" y="18"/>
                  <a:pt x="42" y="18"/>
                </a:cubicBezTo>
                <a:cubicBezTo>
                  <a:pt x="30" y="6"/>
                  <a:pt x="30" y="6"/>
                  <a:pt x="30" y="6"/>
                </a:cubicBezTo>
                <a:cubicBezTo>
                  <a:pt x="23" y="0"/>
                  <a:pt x="13" y="0"/>
                  <a:pt x="6" y="6"/>
                </a:cubicBezTo>
                <a:cubicBezTo>
                  <a:pt x="5" y="7"/>
                  <a:pt x="5" y="7"/>
                  <a:pt x="5" y="7"/>
                </a:cubicBezTo>
                <a:cubicBezTo>
                  <a:pt x="2" y="10"/>
                  <a:pt x="0" y="14"/>
                  <a:pt x="0" y="19"/>
                </a:cubicBezTo>
                <a:cubicBezTo>
                  <a:pt x="0" y="23"/>
                  <a:pt x="2" y="28"/>
                  <a:pt x="5" y="31"/>
                </a:cubicBezTo>
                <a:cubicBezTo>
                  <a:pt x="26" y="51"/>
                  <a:pt x="26" y="51"/>
                  <a:pt x="26" y="51"/>
                </a:cubicBezTo>
                <a:cubicBezTo>
                  <a:pt x="29" y="54"/>
                  <a:pt x="33" y="56"/>
                  <a:pt x="37" y="56"/>
                </a:cubicBezTo>
                <a:cubicBezTo>
                  <a:pt x="40" y="56"/>
                  <a:pt x="42" y="55"/>
                  <a:pt x="44" y="55"/>
                </a:cubicBezTo>
                <a:cubicBezTo>
                  <a:pt x="56" y="67"/>
                  <a:pt x="56" y="67"/>
                  <a:pt x="56" y="67"/>
                </a:cubicBezTo>
                <a:cubicBezTo>
                  <a:pt x="59" y="70"/>
                  <a:pt x="63" y="72"/>
                  <a:pt x="68" y="72"/>
                </a:cubicBezTo>
                <a:cubicBezTo>
                  <a:pt x="72" y="72"/>
                  <a:pt x="76" y="70"/>
                  <a:pt x="80" y="67"/>
                </a:cubicBezTo>
                <a:cubicBezTo>
                  <a:pt x="80" y="66"/>
                  <a:pt x="80" y="66"/>
                  <a:pt x="80" y="66"/>
                </a:cubicBezTo>
                <a:cubicBezTo>
                  <a:pt x="83" y="63"/>
                  <a:pt x="85" y="59"/>
                  <a:pt x="85" y="54"/>
                </a:cubicBezTo>
                <a:cubicBezTo>
                  <a:pt x="85" y="50"/>
                  <a:pt x="83" y="45"/>
                  <a:pt x="80" y="42"/>
                </a:cubicBezTo>
                <a:close/>
                <a:moveTo>
                  <a:pt x="29" y="47"/>
                </a:moveTo>
                <a:cubicBezTo>
                  <a:pt x="9" y="27"/>
                  <a:pt x="9" y="27"/>
                  <a:pt x="9" y="27"/>
                </a:cubicBezTo>
                <a:cubicBezTo>
                  <a:pt x="7" y="25"/>
                  <a:pt x="6" y="22"/>
                  <a:pt x="6" y="19"/>
                </a:cubicBezTo>
                <a:cubicBezTo>
                  <a:pt x="6" y="16"/>
                  <a:pt x="7" y="13"/>
                  <a:pt x="9" y="11"/>
                </a:cubicBezTo>
                <a:cubicBezTo>
                  <a:pt x="10" y="10"/>
                  <a:pt x="10" y="10"/>
                  <a:pt x="10" y="10"/>
                </a:cubicBezTo>
                <a:cubicBezTo>
                  <a:pt x="14" y="5"/>
                  <a:pt x="22" y="5"/>
                  <a:pt x="26" y="10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2"/>
                  <a:pt x="36" y="22"/>
                </a:cubicBezTo>
                <a:cubicBezTo>
                  <a:pt x="36" y="23"/>
                  <a:pt x="36" y="23"/>
                  <a:pt x="36" y="23"/>
                </a:cubicBezTo>
                <a:cubicBezTo>
                  <a:pt x="33" y="26"/>
                  <a:pt x="31" y="30"/>
                  <a:pt x="31" y="34"/>
                </a:cubicBezTo>
                <a:cubicBezTo>
                  <a:pt x="31" y="37"/>
                  <a:pt x="31" y="39"/>
                  <a:pt x="32" y="41"/>
                </a:cubicBezTo>
                <a:cubicBezTo>
                  <a:pt x="14" y="23"/>
                  <a:pt x="14" y="23"/>
                  <a:pt x="14" y="23"/>
                </a:cubicBezTo>
                <a:cubicBezTo>
                  <a:pt x="12" y="21"/>
                  <a:pt x="12" y="18"/>
                  <a:pt x="14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7" y="13"/>
                  <a:pt x="20" y="13"/>
                  <a:pt x="22" y="15"/>
                </a:cubicBezTo>
                <a:cubicBezTo>
                  <a:pt x="29" y="22"/>
                  <a:pt x="29" y="22"/>
                  <a:pt x="29" y="22"/>
                </a:cubicBezTo>
                <a:cubicBezTo>
                  <a:pt x="30" y="23"/>
                  <a:pt x="31" y="23"/>
                  <a:pt x="32" y="22"/>
                </a:cubicBezTo>
                <a:cubicBezTo>
                  <a:pt x="32" y="21"/>
                  <a:pt x="32" y="20"/>
                  <a:pt x="32" y="19"/>
                </a:cubicBezTo>
                <a:cubicBezTo>
                  <a:pt x="25" y="12"/>
                  <a:pt x="25" y="12"/>
                  <a:pt x="25" y="12"/>
                </a:cubicBezTo>
                <a:cubicBezTo>
                  <a:pt x="21" y="9"/>
                  <a:pt x="16" y="9"/>
                  <a:pt x="12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8" y="16"/>
                  <a:pt x="8" y="22"/>
                  <a:pt x="12" y="26"/>
                </a:cubicBezTo>
                <a:cubicBezTo>
                  <a:pt x="31" y="45"/>
                  <a:pt x="31" y="45"/>
                  <a:pt x="31" y="45"/>
                </a:cubicBezTo>
                <a:cubicBezTo>
                  <a:pt x="32" y="46"/>
                  <a:pt x="35" y="47"/>
                  <a:pt x="37" y="47"/>
                </a:cubicBezTo>
                <a:cubicBezTo>
                  <a:pt x="37" y="47"/>
                  <a:pt x="38" y="47"/>
                  <a:pt x="38" y="47"/>
                </a:cubicBezTo>
                <a:cubicBezTo>
                  <a:pt x="40" y="47"/>
                  <a:pt x="42" y="46"/>
                  <a:pt x="43" y="45"/>
                </a:cubicBezTo>
                <a:cubicBezTo>
                  <a:pt x="44" y="44"/>
                  <a:pt x="44" y="44"/>
                  <a:pt x="44" y="44"/>
                </a:cubicBezTo>
                <a:cubicBezTo>
                  <a:pt x="47" y="41"/>
                  <a:pt x="47" y="35"/>
                  <a:pt x="44" y="32"/>
                </a:cubicBezTo>
                <a:cubicBezTo>
                  <a:pt x="44" y="32"/>
                  <a:pt x="44" y="31"/>
                  <a:pt x="44" y="31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0"/>
                  <a:pt x="46" y="30"/>
                  <a:pt x="46" y="30"/>
                </a:cubicBezTo>
                <a:cubicBezTo>
                  <a:pt x="46" y="30"/>
                  <a:pt x="46" y="30"/>
                  <a:pt x="47" y="30"/>
                </a:cubicBezTo>
                <a:cubicBezTo>
                  <a:pt x="49" y="32"/>
                  <a:pt x="50" y="35"/>
                  <a:pt x="50" y="38"/>
                </a:cubicBezTo>
                <a:cubicBezTo>
                  <a:pt x="50" y="41"/>
                  <a:pt x="49" y="44"/>
                  <a:pt x="46" y="46"/>
                </a:cubicBezTo>
                <a:cubicBezTo>
                  <a:pt x="46" y="47"/>
                  <a:pt x="46" y="47"/>
                  <a:pt x="46" y="47"/>
                </a:cubicBezTo>
                <a:cubicBezTo>
                  <a:pt x="43" y="49"/>
                  <a:pt x="40" y="51"/>
                  <a:pt x="37" y="51"/>
                </a:cubicBezTo>
                <a:cubicBezTo>
                  <a:pt x="34" y="51"/>
                  <a:pt x="31" y="49"/>
                  <a:pt x="29" y="47"/>
                </a:cubicBezTo>
                <a:close/>
                <a:moveTo>
                  <a:pt x="77" y="62"/>
                </a:moveTo>
                <a:cubicBezTo>
                  <a:pt x="76" y="63"/>
                  <a:pt x="76" y="63"/>
                  <a:pt x="76" y="63"/>
                </a:cubicBezTo>
                <a:cubicBezTo>
                  <a:pt x="71" y="68"/>
                  <a:pt x="64" y="68"/>
                  <a:pt x="60" y="63"/>
                </a:cubicBezTo>
                <a:cubicBezTo>
                  <a:pt x="48" y="52"/>
                  <a:pt x="48" y="52"/>
                  <a:pt x="48" y="52"/>
                </a:cubicBezTo>
                <a:cubicBezTo>
                  <a:pt x="49" y="52"/>
                  <a:pt x="49" y="51"/>
                  <a:pt x="49" y="51"/>
                </a:cubicBezTo>
                <a:cubicBezTo>
                  <a:pt x="50" y="50"/>
                  <a:pt x="50" y="50"/>
                  <a:pt x="50" y="50"/>
                </a:cubicBezTo>
                <a:cubicBezTo>
                  <a:pt x="53" y="47"/>
                  <a:pt x="55" y="43"/>
                  <a:pt x="55" y="38"/>
                </a:cubicBezTo>
                <a:cubicBezTo>
                  <a:pt x="55" y="36"/>
                  <a:pt x="55" y="34"/>
                  <a:pt x="54" y="32"/>
                </a:cubicBezTo>
                <a:cubicBezTo>
                  <a:pt x="72" y="50"/>
                  <a:pt x="72" y="50"/>
                  <a:pt x="72" y="50"/>
                </a:cubicBezTo>
                <a:cubicBezTo>
                  <a:pt x="74" y="52"/>
                  <a:pt x="74" y="56"/>
                  <a:pt x="72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0" y="59"/>
                  <a:pt x="69" y="60"/>
                  <a:pt x="67" y="60"/>
                </a:cubicBezTo>
                <a:cubicBezTo>
                  <a:pt x="66" y="60"/>
                  <a:pt x="65" y="59"/>
                  <a:pt x="64" y="58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0"/>
                  <a:pt x="54" y="50"/>
                  <a:pt x="54" y="51"/>
                </a:cubicBezTo>
                <a:cubicBezTo>
                  <a:pt x="53" y="51"/>
                  <a:pt x="53" y="53"/>
                  <a:pt x="54" y="53"/>
                </a:cubicBezTo>
                <a:cubicBezTo>
                  <a:pt x="61" y="61"/>
                  <a:pt x="61" y="61"/>
                  <a:pt x="61" y="61"/>
                </a:cubicBezTo>
                <a:cubicBezTo>
                  <a:pt x="63" y="62"/>
                  <a:pt x="65" y="63"/>
                  <a:pt x="67" y="63"/>
                </a:cubicBezTo>
                <a:cubicBezTo>
                  <a:pt x="70" y="63"/>
                  <a:pt x="72" y="62"/>
                  <a:pt x="74" y="61"/>
                </a:cubicBezTo>
                <a:cubicBezTo>
                  <a:pt x="74" y="60"/>
                  <a:pt x="74" y="60"/>
                  <a:pt x="74" y="60"/>
                </a:cubicBezTo>
                <a:cubicBezTo>
                  <a:pt x="78" y="57"/>
                  <a:pt x="78" y="51"/>
                  <a:pt x="74" y="48"/>
                </a:cubicBezTo>
                <a:cubicBezTo>
                  <a:pt x="55" y="28"/>
                  <a:pt x="55" y="28"/>
                  <a:pt x="55" y="28"/>
                </a:cubicBezTo>
                <a:cubicBezTo>
                  <a:pt x="51" y="25"/>
                  <a:pt x="46" y="25"/>
                  <a:pt x="42" y="28"/>
                </a:cubicBezTo>
                <a:cubicBezTo>
                  <a:pt x="42" y="29"/>
                  <a:pt x="42" y="29"/>
                  <a:pt x="42" y="29"/>
                </a:cubicBezTo>
                <a:cubicBezTo>
                  <a:pt x="40" y="30"/>
                  <a:pt x="39" y="33"/>
                  <a:pt x="39" y="35"/>
                </a:cubicBezTo>
                <a:cubicBezTo>
                  <a:pt x="39" y="37"/>
                  <a:pt x="40" y="39"/>
                  <a:pt x="42" y="41"/>
                </a:cubicBezTo>
                <a:cubicBezTo>
                  <a:pt x="41" y="41"/>
                  <a:pt x="41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2"/>
                  <a:pt x="40" y="43"/>
                  <a:pt x="39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7" y="40"/>
                  <a:pt x="36" y="38"/>
                  <a:pt x="36" y="35"/>
                </a:cubicBezTo>
                <a:cubicBezTo>
                  <a:pt x="36" y="32"/>
                  <a:pt x="37" y="29"/>
                  <a:pt x="39" y="27"/>
                </a:cubicBezTo>
                <a:cubicBezTo>
                  <a:pt x="40" y="26"/>
                  <a:pt x="40" y="26"/>
                  <a:pt x="40" y="26"/>
                </a:cubicBezTo>
                <a:cubicBezTo>
                  <a:pt x="42" y="24"/>
                  <a:pt x="45" y="22"/>
                  <a:pt x="48" y="22"/>
                </a:cubicBezTo>
                <a:cubicBezTo>
                  <a:pt x="51" y="22"/>
                  <a:pt x="54" y="24"/>
                  <a:pt x="56" y="26"/>
                </a:cubicBezTo>
                <a:cubicBezTo>
                  <a:pt x="77" y="46"/>
                  <a:pt x="77" y="46"/>
                  <a:pt x="77" y="46"/>
                </a:cubicBezTo>
                <a:cubicBezTo>
                  <a:pt x="81" y="50"/>
                  <a:pt x="81" y="58"/>
                  <a:pt x="77" y="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5504525" y="4478868"/>
            <a:ext cx="417563" cy="347133"/>
            <a:chOff x="1219200" y="1962150"/>
            <a:chExt cx="131763" cy="109538"/>
          </a:xfrm>
          <a:solidFill>
            <a:schemeClr val="bg1"/>
          </a:solidFill>
        </p:grpSpPr>
        <p:sp>
          <p:nvSpPr>
            <p:cNvPr id="34" name="Freeform 162"/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35" name="Freeform 163"/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5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3" b="24653"/>
          <a:stretch>
            <a:fillRect/>
          </a:stretch>
        </p:blipFill>
        <p:spPr>
          <a:xfrm>
            <a:off x="0" y="0"/>
            <a:ext cx="12212806" cy="3708400"/>
          </a:xfrm>
        </p:spPr>
      </p:pic>
      <p:grpSp>
        <p:nvGrpSpPr>
          <p:cNvPr id="46" name="Group 45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7" name="Round Same Side Corner Rectangle 46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6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11" grpId="0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787729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907648" y="3207224"/>
            <a:ext cx="982832" cy="25458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4236" y="5206793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67%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162276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82196" y="3507476"/>
            <a:ext cx="982832" cy="2247856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99815" y="5234762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52%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2564197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84116" y="4544704"/>
            <a:ext cx="982832" cy="1210627"/>
          </a:xfrm>
          <a:prstGeom prst="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01735" y="5234763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34%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38744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58664" y="2656534"/>
            <a:ext cx="982832" cy="30987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75022" y="5234764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83%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68" name="Round Same Side Corner Rectangle 6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82" y="1347541"/>
            <a:ext cx="1097280" cy="1097280"/>
          </a:xfrm>
          <a:prstGeom prst="ellipse">
            <a:avLst/>
          </a:prstGeom>
          <a:ln w="190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Group 70"/>
          <p:cNvGrpSpPr/>
          <p:nvPr/>
        </p:nvGrpSpPr>
        <p:grpSpPr>
          <a:xfrm>
            <a:off x="8672705" y="1328453"/>
            <a:ext cx="3474720" cy="1126642"/>
            <a:chOff x="6941939" y="1670190"/>
            <a:chExt cx="3474720" cy="1126642"/>
          </a:xfrm>
        </p:grpSpPr>
        <p:sp>
          <p:nvSpPr>
            <p:cNvPr id="72" name="Text Placeholder 17"/>
            <p:cNvSpPr txBox="1">
              <a:spLocks/>
            </p:cNvSpPr>
            <p:nvPr/>
          </p:nvSpPr>
          <p:spPr>
            <a:xfrm>
              <a:off x="6941939" y="2030860"/>
              <a:ext cx="347472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74" name="Picture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4" y="2656533"/>
            <a:ext cx="1097280" cy="1097280"/>
          </a:xfrm>
          <a:prstGeom prst="ellipse">
            <a:avLst/>
          </a:prstGeom>
          <a:ln w="1905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74"/>
          <p:cNvGrpSpPr/>
          <p:nvPr/>
        </p:nvGrpSpPr>
        <p:grpSpPr>
          <a:xfrm>
            <a:off x="8659975" y="2637445"/>
            <a:ext cx="3566160" cy="1091884"/>
            <a:chOff x="6928197" y="1670190"/>
            <a:chExt cx="3566160" cy="1091884"/>
          </a:xfrm>
        </p:grpSpPr>
        <p:sp>
          <p:nvSpPr>
            <p:cNvPr id="76" name="Text Placeholder 17"/>
            <p:cNvSpPr txBox="1">
              <a:spLocks/>
            </p:cNvSpPr>
            <p:nvPr/>
          </p:nvSpPr>
          <p:spPr>
            <a:xfrm>
              <a:off x="6928197" y="1996102"/>
              <a:ext cx="356616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ED7D31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78" name="Picture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4" y="3984613"/>
            <a:ext cx="1097280" cy="1097280"/>
          </a:xfrm>
          <a:prstGeom prst="ellipse">
            <a:avLst/>
          </a:prstGeom>
          <a:ln w="1905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9" name="Group 78"/>
          <p:cNvGrpSpPr/>
          <p:nvPr/>
        </p:nvGrpSpPr>
        <p:grpSpPr>
          <a:xfrm>
            <a:off x="8659975" y="3965525"/>
            <a:ext cx="3566160" cy="1091884"/>
            <a:chOff x="6928197" y="1670190"/>
            <a:chExt cx="3566160" cy="1091884"/>
          </a:xfrm>
        </p:grpSpPr>
        <p:sp>
          <p:nvSpPr>
            <p:cNvPr id="80" name="Text Placeholder 17"/>
            <p:cNvSpPr txBox="1">
              <a:spLocks/>
            </p:cNvSpPr>
            <p:nvPr/>
          </p:nvSpPr>
          <p:spPr>
            <a:xfrm>
              <a:off x="6928197" y="1996102"/>
              <a:ext cx="356616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A5A5A5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82" name="Picture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4" y="5273834"/>
            <a:ext cx="1097280" cy="1097280"/>
          </a:xfrm>
          <a:prstGeom prst="ellipse">
            <a:avLst/>
          </a:prstGeom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3" name="Group 82"/>
          <p:cNvGrpSpPr/>
          <p:nvPr/>
        </p:nvGrpSpPr>
        <p:grpSpPr>
          <a:xfrm>
            <a:off x="8659975" y="5254746"/>
            <a:ext cx="3566160" cy="1091884"/>
            <a:chOff x="6928197" y="1670190"/>
            <a:chExt cx="3566160" cy="1091884"/>
          </a:xfrm>
        </p:grpSpPr>
        <p:sp>
          <p:nvSpPr>
            <p:cNvPr id="84" name="Text Placeholder 17"/>
            <p:cNvSpPr txBox="1">
              <a:spLocks/>
            </p:cNvSpPr>
            <p:nvPr/>
          </p:nvSpPr>
          <p:spPr>
            <a:xfrm>
              <a:off x="6928197" y="1996102"/>
              <a:ext cx="356616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" name="Freeform 7"/>
          <p:cNvSpPr>
            <a:spLocks/>
          </p:cNvSpPr>
          <p:nvPr/>
        </p:nvSpPr>
        <p:spPr bwMode="auto">
          <a:xfrm>
            <a:off x="1058664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2684116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282196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07648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25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2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8" grpId="0" animBg="1"/>
      <p:bldP spid="20" grpId="0" animBg="1"/>
      <p:bldP spid="30" grpId="0"/>
      <p:bldP spid="15" grpId="0" animBg="1"/>
      <p:bldP spid="17" grpId="0" animBg="1"/>
      <p:bldP spid="31" grpId="0"/>
      <p:bldP spid="12" grpId="0" animBg="1"/>
      <p:bldP spid="14" grpId="0" animBg="1"/>
      <p:bldP spid="32" grpId="0"/>
      <p:bldP spid="7" grpId="0" animBg="1"/>
      <p:bldP spid="9" grpId="0" animBg="1"/>
      <p:bldP spid="33" grpId="0"/>
      <p:bldP spid="8" grpId="0" animBg="1"/>
      <p:bldP spid="13" grpId="0" animBg="1"/>
      <p:bldP spid="16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50448" y="4940605"/>
            <a:ext cx="1630988" cy="547691"/>
            <a:chOff x="8350448" y="4763181"/>
            <a:chExt cx="1630988" cy="547691"/>
          </a:xfrm>
        </p:grpSpPr>
        <p:sp>
          <p:nvSpPr>
            <p:cNvPr id="46" name="Shape 1993"/>
            <p:cNvSpPr/>
            <p:nvPr/>
          </p:nvSpPr>
          <p:spPr>
            <a:xfrm>
              <a:off x="8350448" y="4763181"/>
              <a:ext cx="1630988" cy="5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307" y="21600"/>
                  </a:lnTo>
                  <a:lnTo>
                    <a:pt x="18400" y="21441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698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599608" y="4965823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99608" y="5644238"/>
            <a:ext cx="1197427" cy="591988"/>
            <a:chOff x="8599608" y="5371278"/>
            <a:chExt cx="1197427" cy="591988"/>
          </a:xfrm>
        </p:grpSpPr>
        <p:sp>
          <p:nvSpPr>
            <p:cNvPr id="43" name="Shape 1990"/>
            <p:cNvSpPr/>
            <p:nvPr/>
          </p:nvSpPr>
          <p:spPr>
            <a:xfrm>
              <a:off x="8624291" y="5371278"/>
              <a:ext cx="1079272" cy="59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400" y="21453"/>
                  </a:lnTo>
                  <a:lnTo>
                    <a:pt x="1644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599608" y="5565661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44" name="Shape 1991"/>
          <p:cNvSpPr/>
          <p:nvPr/>
        </p:nvSpPr>
        <p:spPr>
          <a:xfrm>
            <a:off x="8622735" y="5537517"/>
            <a:ext cx="1080827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548235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42" name="Shape 1989"/>
          <p:cNvSpPr/>
          <p:nvPr/>
        </p:nvSpPr>
        <p:spPr>
          <a:xfrm>
            <a:off x="8892554" y="6123465"/>
            <a:ext cx="55171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48235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45" name="Shape 1992"/>
          <p:cNvSpPr/>
          <p:nvPr/>
        </p:nvSpPr>
        <p:spPr>
          <a:xfrm>
            <a:off x="8598574" y="5379562"/>
            <a:ext cx="1137207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F5698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34" name="TextBox 33"/>
          <p:cNvSpPr txBox="1"/>
          <p:nvPr/>
        </p:nvSpPr>
        <p:spPr>
          <a:xfrm>
            <a:off x="1683105" y="2020953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83105" y="2954077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83105" y="3887200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83105" y="4820322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82" name="Round Same Side Corner Rectangle 8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4" name="Freeform 167"/>
          <p:cNvSpPr>
            <a:spLocks noEditPoints="1"/>
          </p:cNvSpPr>
          <p:nvPr/>
        </p:nvSpPr>
        <p:spPr bwMode="auto">
          <a:xfrm>
            <a:off x="1347865" y="209112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5" name="Freeform 167"/>
          <p:cNvSpPr>
            <a:spLocks noEditPoints="1"/>
          </p:cNvSpPr>
          <p:nvPr/>
        </p:nvSpPr>
        <p:spPr bwMode="auto">
          <a:xfrm>
            <a:off x="1347864" y="303744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6" name="Freeform 167"/>
          <p:cNvSpPr>
            <a:spLocks noEditPoints="1"/>
          </p:cNvSpPr>
          <p:nvPr/>
        </p:nvSpPr>
        <p:spPr bwMode="auto">
          <a:xfrm>
            <a:off x="1353881" y="398376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7" name="Freeform 167"/>
          <p:cNvSpPr>
            <a:spLocks noEditPoints="1"/>
          </p:cNvSpPr>
          <p:nvPr/>
        </p:nvSpPr>
        <p:spPr bwMode="auto">
          <a:xfrm>
            <a:off x="1347864" y="4888090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2F5698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1681148" y="1203752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Freeform 167"/>
          <p:cNvSpPr>
            <a:spLocks noEditPoints="1"/>
          </p:cNvSpPr>
          <p:nvPr/>
        </p:nvSpPr>
        <p:spPr bwMode="auto">
          <a:xfrm>
            <a:off x="1345908" y="1273926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686296" y="5669639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Freeform 167"/>
          <p:cNvSpPr>
            <a:spLocks noEditPoints="1"/>
          </p:cNvSpPr>
          <p:nvPr/>
        </p:nvSpPr>
        <p:spPr bwMode="auto">
          <a:xfrm>
            <a:off x="1351056" y="5739813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7" name="Shape 1994"/>
          <p:cNvSpPr/>
          <p:nvPr/>
        </p:nvSpPr>
        <p:spPr>
          <a:xfrm>
            <a:off x="8352915" y="4833883"/>
            <a:ext cx="162851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2F5698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48" name="Shape 1995"/>
          <p:cNvSpPr/>
          <p:nvPr/>
        </p:nvSpPr>
        <p:spPr>
          <a:xfrm>
            <a:off x="8316674" y="4663847"/>
            <a:ext cx="169697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2578" y="4236971"/>
            <a:ext cx="2174651" cy="539635"/>
            <a:chOff x="8072578" y="4155083"/>
            <a:chExt cx="2174651" cy="539635"/>
          </a:xfrm>
        </p:grpSpPr>
        <p:sp>
          <p:nvSpPr>
            <p:cNvPr id="49" name="Shape 1996"/>
            <p:cNvSpPr/>
            <p:nvPr/>
          </p:nvSpPr>
          <p:spPr>
            <a:xfrm>
              <a:off x="8072578" y="4155083"/>
              <a:ext cx="2174651" cy="53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40" y="21600"/>
                  </a:lnTo>
                  <a:lnTo>
                    <a:pt x="19320" y="21439"/>
                  </a:lnTo>
                  <a:lnTo>
                    <a:pt x="2160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599608" y="4329371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0" name="Shape 1997"/>
          <p:cNvSpPr/>
          <p:nvPr/>
        </p:nvSpPr>
        <p:spPr>
          <a:xfrm>
            <a:off x="8071016" y="4134278"/>
            <a:ext cx="2180237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FFC000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51" name="Shape 1998"/>
          <p:cNvSpPr/>
          <p:nvPr/>
        </p:nvSpPr>
        <p:spPr>
          <a:xfrm>
            <a:off x="8046855" y="3969837"/>
            <a:ext cx="224466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5A5A5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810812" y="3559071"/>
            <a:ext cx="2710258" cy="523527"/>
            <a:chOff x="7810812" y="3559071"/>
            <a:chExt cx="2710258" cy="523527"/>
          </a:xfrm>
        </p:grpSpPr>
        <p:sp>
          <p:nvSpPr>
            <p:cNvPr id="52" name="Shape 1999"/>
            <p:cNvSpPr/>
            <p:nvPr/>
          </p:nvSpPr>
          <p:spPr>
            <a:xfrm>
              <a:off x="7810812" y="3559071"/>
              <a:ext cx="2710258" cy="52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94" y="21600"/>
                  </a:lnTo>
                  <a:lnTo>
                    <a:pt x="19738" y="21600"/>
                  </a:lnTo>
                  <a:lnTo>
                    <a:pt x="21600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99608" y="3721274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3" name="Shape 2000"/>
          <p:cNvSpPr/>
          <p:nvPr/>
        </p:nvSpPr>
        <p:spPr>
          <a:xfrm>
            <a:off x="7817306" y="3456377"/>
            <a:ext cx="2703764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A5A5A5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54" name="Shape 2001"/>
          <p:cNvSpPr/>
          <p:nvPr/>
        </p:nvSpPr>
        <p:spPr>
          <a:xfrm>
            <a:off x="7785090" y="3276271"/>
            <a:ext cx="2772224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D7D31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549051" y="2865506"/>
            <a:ext cx="3241837" cy="523527"/>
            <a:chOff x="7549051" y="2961042"/>
            <a:chExt cx="3241837" cy="523527"/>
          </a:xfrm>
        </p:grpSpPr>
        <p:sp>
          <p:nvSpPr>
            <p:cNvPr id="55" name="Shape 2002"/>
            <p:cNvSpPr/>
            <p:nvPr/>
          </p:nvSpPr>
          <p:spPr>
            <a:xfrm>
              <a:off x="7549051" y="2961042"/>
              <a:ext cx="3241837" cy="52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3" y="21600"/>
                  </a:lnTo>
                  <a:lnTo>
                    <a:pt x="20071" y="21102"/>
                  </a:lnTo>
                  <a:cubicBezTo>
                    <a:pt x="20840" y="10218"/>
                    <a:pt x="20804" y="10800"/>
                    <a:pt x="21600" y="249"/>
                  </a:cubicBezTo>
                  <a:lnTo>
                    <a:pt x="18058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599608" y="3135153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6" name="Shape 2003"/>
          <p:cNvSpPr/>
          <p:nvPr/>
        </p:nvSpPr>
        <p:spPr>
          <a:xfrm>
            <a:off x="7555542" y="2762813"/>
            <a:ext cx="3235345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ED7D31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57" name="Shape 2004"/>
          <p:cNvSpPr/>
          <p:nvPr/>
        </p:nvSpPr>
        <p:spPr>
          <a:xfrm>
            <a:off x="7515274" y="2594338"/>
            <a:ext cx="3315888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279234" y="2177529"/>
            <a:ext cx="3781473" cy="529569"/>
            <a:chOff x="7279234" y="2354958"/>
            <a:chExt cx="3781473" cy="529569"/>
          </a:xfrm>
        </p:grpSpPr>
        <p:sp>
          <p:nvSpPr>
            <p:cNvPr id="58" name="Shape 2005"/>
            <p:cNvSpPr/>
            <p:nvPr/>
          </p:nvSpPr>
          <p:spPr>
            <a:xfrm>
              <a:off x="7279234" y="2354958"/>
              <a:ext cx="3781473" cy="52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6"/>
                  </a:moveTo>
                  <a:lnTo>
                    <a:pt x="1357" y="21600"/>
                  </a:lnTo>
                  <a:lnTo>
                    <a:pt x="20312" y="21107"/>
                  </a:lnTo>
                  <a:cubicBezTo>
                    <a:pt x="20971" y="10348"/>
                    <a:pt x="20918" y="10430"/>
                    <a:pt x="21600" y="0"/>
                  </a:cubicBezTo>
                  <a:lnTo>
                    <a:pt x="15481" y="575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00643" y="2518638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9" name="Shape 2006"/>
          <p:cNvSpPr/>
          <p:nvPr/>
        </p:nvSpPr>
        <p:spPr>
          <a:xfrm>
            <a:off x="7285724" y="2080878"/>
            <a:ext cx="3774980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00B0F0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60" name="Shape 2007"/>
          <p:cNvSpPr/>
          <p:nvPr/>
        </p:nvSpPr>
        <p:spPr>
          <a:xfrm>
            <a:off x="6946951" y="1584843"/>
            <a:ext cx="1035128" cy="108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238"/>
                </a:lnTo>
                <a:cubicBezTo>
                  <a:pt x="0" y="4136"/>
                  <a:pt x="4345" y="0"/>
                  <a:pt x="9705" y="0"/>
                </a:cubicBezTo>
                <a:lnTo>
                  <a:pt x="9947" y="0"/>
                </a:lnTo>
                <a:cubicBezTo>
                  <a:pt x="15307" y="0"/>
                  <a:pt x="19652" y="4136"/>
                  <a:pt x="19652" y="9238"/>
                </a:cubicBezTo>
                <a:lnTo>
                  <a:pt x="19652" y="9238"/>
                </a:lnTo>
                <a:lnTo>
                  <a:pt x="21600" y="9238"/>
                </a:lnTo>
                <a:lnTo>
                  <a:pt x="18592" y="12817"/>
                </a:lnTo>
                <a:lnTo>
                  <a:pt x="15585" y="9238"/>
                </a:lnTo>
                <a:lnTo>
                  <a:pt x="17533" y="9238"/>
                </a:lnTo>
                <a:cubicBezTo>
                  <a:pt x="17533" y="5250"/>
                  <a:pt x="14136" y="2017"/>
                  <a:pt x="9947" y="2017"/>
                </a:cubicBezTo>
                <a:lnTo>
                  <a:pt x="9705" y="2017"/>
                </a:lnTo>
                <a:cubicBezTo>
                  <a:pt x="5516" y="2017"/>
                  <a:pt x="2119" y="5250"/>
                  <a:pt x="2119" y="9238"/>
                </a:cubicBezTo>
                <a:lnTo>
                  <a:pt x="2119" y="216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61" name="Shape 2008"/>
          <p:cNvSpPr/>
          <p:nvPr/>
        </p:nvSpPr>
        <p:spPr>
          <a:xfrm flipH="1">
            <a:off x="10318672" y="1583494"/>
            <a:ext cx="1035128" cy="108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238"/>
                </a:lnTo>
                <a:cubicBezTo>
                  <a:pt x="0" y="4136"/>
                  <a:pt x="4345" y="0"/>
                  <a:pt x="9705" y="0"/>
                </a:cubicBezTo>
                <a:lnTo>
                  <a:pt x="9947" y="0"/>
                </a:lnTo>
                <a:cubicBezTo>
                  <a:pt x="15307" y="0"/>
                  <a:pt x="19652" y="4136"/>
                  <a:pt x="19652" y="9238"/>
                </a:cubicBezTo>
                <a:lnTo>
                  <a:pt x="19652" y="9238"/>
                </a:lnTo>
                <a:lnTo>
                  <a:pt x="21600" y="9238"/>
                </a:lnTo>
                <a:lnTo>
                  <a:pt x="18592" y="12817"/>
                </a:lnTo>
                <a:lnTo>
                  <a:pt x="15585" y="9238"/>
                </a:lnTo>
                <a:lnTo>
                  <a:pt x="17533" y="9238"/>
                </a:lnTo>
                <a:cubicBezTo>
                  <a:pt x="17533" y="5250"/>
                  <a:pt x="14136" y="2017"/>
                  <a:pt x="9947" y="2017"/>
                </a:cubicBezTo>
                <a:lnTo>
                  <a:pt x="9705" y="2017"/>
                </a:lnTo>
                <a:cubicBezTo>
                  <a:pt x="5516" y="2017"/>
                  <a:pt x="2119" y="5250"/>
                  <a:pt x="2119" y="9238"/>
                </a:cubicBezTo>
                <a:lnTo>
                  <a:pt x="2119" y="216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</p:spTree>
    <p:extLst>
      <p:ext uri="{BB962C8B-B14F-4D97-AF65-F5344CB8AC3E}">
        <p14:creationId xmlns:p14="http://schemas.microsoft.com/office/powerpoint/2010/main" val="15616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5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5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700"/>
                            </p:stCondLst>
                            <p:childTnLst>
                              <p:par>
                                <p:cTn id="8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5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3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8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350"/>
                            </p:stCondLst>
                            <p:childTnLst>
                              <p:par>
                                <p:cTn id="1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9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300"/>
                            </p:stCondLst>
                            <p:childTnLst>
                              <p:par>
                                <p:cTn id="1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9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2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7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700"/>
                            </p:stCondLst>
                            <p:childTnLst>
                              <p:par>
                                <p:cTn id="1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750"/>
                            </p:stCondLst>
                            <p:childTnLst>
                              <p:par>
                                <p:cTn id="1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87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4" grpId="0" animBg="1"/>
      <p:bldP spid="42" grpId="0" animBg="1"/>
      <p:bldP spid="45" grpId="0" animBg="1"/>
      <p:bldP spid="34" grpId="0"/>
      <p:bldP spid="38" grpId="0"/>
      <p:bldP spid="41" grpId="0"/>
      <p:bldP spid="64" grpId="0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/>
      <p:bldP spid="9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own Arrow Callout 55"/>
          <p:cNvSpPr/>
          <p:nvPr/>
        </p:nvSpPr>
        <p:spPr>
          <a:xfrm>
            <a:off x="8381368" y="1354542"/>
            <a:ext cx="3091285" cy="4938567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71" y="1624695"/>
            <a:ext cx="3360699" cy="4480932"/>
          </a:xfrm>
        </p:spPr>
      </p:pic>
      <p:grpSp>
        <p:nvGrpSpPr>
          <p:cNvPr id="17" name="Group 16"/>
          <p:cNvGrpSpPr/>
          <p:nvPr/>
        </p:nvGrpSpPr>
        <p:grpSpPr>
          <a:xfrm>
            <a:off x="1296957" y="1415523"/>
            <a:ext cx="3480585" cy="984188"/>
            <a:chOff x="1270277" y="1165408"/>
            <a:chExt cx="2610439" cy="738141"/>
          </a:xfrm>
        </p:grpSpPr>
        <p:sp>
          <p:nvSpPr>
            <p:cNvPr id="18" name="Text Placeholder 3"/>
            <p:cNvSpPr txBox="1">
              <a:spLocks/>
            </p:cNvSpPr>
            <p:nvPr/>
          </p:nvSpPr>
          <p:spPr>
            <a:xfrm>
              <a:off x="1270277" y="1165408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rgbClr val="00B0F0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rgbClr val="00B0F0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rgbClr val="00B0F0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96957" y="2644472"/>
            <a:ext cx="3480585" cy="984188"/>
            <a:chOff x="1270277" y="2087120"/>
            <a:chExt cx="2610439" cy="73814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270277" y="2087120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rgbClr val="ED7D31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rgbClr val="ED7D31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rgbClr val="ED7D31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rgbClr val="ED7D31"/>
                </a:solidFill>
                <a:latin typeface="+mj-lt"/>
              </a:endParaRP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96957" y="3873421"/>
            <a:ext cx="3480585" cy="984188"/>
            <a:chOff x="1270277" y="3008832"/>
            <a:chExt cx="2610439" cy="738141"/>
          </a:xfrm>
        </p:grpSpPr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accent3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chemeClr val="accent3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chemeClr val="accent3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96957" y="5087107"/>
            <a:ext cx="3480585" cy="984188"/>
            <a:chOff x="1270277" y="3008832"/>
            <a:chExt cx="2610439" cy="738141"/>
          </a:xfrm>
        </p:grpSpPr>
        <p:sp>
          <p:nvSpPr>
            <p:cNvPr id="30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accent4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chemeClr val="accent4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chemeClr val="accent4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1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725161" y="3224451"/>
            <a:ext cx="2403699" cy="276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600" b="1" dirty="0" smtClean="0">
                <a:solidFill>
                  <a:schemeClr val="bg2">
                    <a:lumMod val="10000"/>
                  </a:schemeClr>
                </a:solidFill>
              </a:rPr>
              <a:t>LOREM IPSUM</a:t>
            </a:r>
          </a:p>
          <a:p>
            <a:pPr lvl="0" defTabSz="1219170">
              <a:spcBef>
                <a:spcPct val="20000"/>
              </a:spcBef>
              <a:defRPr/>
            </a:pPr>
            <a:r>
              <a:rPr lang="es-PE" sz="1333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s-PE" sz="1333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2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endParaRPr lang="es-PE" sz="1333" b="1" dirty="0">
              <a:solidFill>
                <a:schemeClr val="bg1"/>
              </a:solidFill>
            </a:endParaRPr>
          </a:p>
        </p:txBody>
      </p:sp>
      <p:sp>
        <p:nvSpPr>
          <p:cNvPr id="35" name="Flowchart: Off-page Connector 34"/>
          <p:cNvSpPr/>
          <p:nvPr/>
        </p:nvSpPr>
        <p:spPr>
          <a:xfrm>
            <a:off x="9404462" y="2023849"/>
            <a:ext cx="1045100" cy="1018007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267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768759" y="185410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7" name="Freeform 45"/>
          <p:cNvSpPr>
            <a:spLocks noEditPoints="1"/>
          </p:cNvSpPr>
          <p:nvPr/>
        </p:nvSpPr>
        <p:spPr bwMode="auto">
          <a:xfrm>
            <a:off x="768759" y="307624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68759" y="429837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9" name="Freeform 45"/>
          <p:cNvSpPr>
            <a:spLocks noEditPoints="1"/>
          </p:cNvSpPr>
          <p:nvPr/>
        </p:nvSpPr>
        <p:spPr bwMode="auto">
          <a:xfrm>
            <a:off x="768759" y="552050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8" name="Round Same Side Corner Rectangle 4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9612905" y="2125732"/>
            <a:ext cx="628213" cy="612891"/>
          </a:xfrm>
          <a:custGeom>
            <a:avLst/>
            <a:gdLst>
              <a:gd name="T0" fmla="*/ 98 w 129"/>
              <a:gd name="T1" fmla="*/ 95 h 126"/>
              <a:gd name="T2" fmla="*/ 116 w 129"/>
              <a:gd name="T3" fmla="*/ 113 h 126"/>
              <a:gd name="T4" fmla="*/ 13 w 129"/>
              <a:gd name="T5" fmla="*/ 95 h 126"/>
              <a:gd name="T6" fmla="*/ 31 w 129"/>
              <a:gd name="T7" fmla="*/ 113 h 126"/>
              <a:gd name="T8" fmla="*/ 13 w 129"/>
              <a:gd name="T9" fmla="*/ 95 h 126"/>
              <a:gd name="T10" fmla="*/ 98 w 129"/>
              <a:gd name="T11" fmla="*/ 48 h 126"/>
              <a:gd name="T12" fmla="*/ 116 w 129"/>
              <a:gd name="T13" fmla="*/ 65 h 126"/>
              <a:gd name="T14" fmla="*/ 98 w 129"/>
              <a:gd name="T15" fmla="*/ 74 h 126"/>
              <a:gd name="T16" fmla="*/ 116 w 129"/>
              <a:gd name="T17" fmla="*/ 87 h 126"/>
              <a:gd name="T18" fmla="*/ 98 w 129"/>
              <a:gd name="T19" fmla="*/ 74 h 126"/>
              <a:gd name="T20" fmla="*/ 69 w 129"/>
              <a:gd name="T21" fmla="*/ 74 h 126"/>
              <a:gd name="T22" fmla="*/ 90 w 129"/>
              <a:gd name="T23" fmla="*/ 87 h 126"/>
              <a:gd name="T24" fmla="*/ 69 w 129"/>
              <a:gd name="T25" fmla="*/ 95 h 126"/>
              <a:gd name="T26" fmla="*/ 90 w 129"/>
              <a:gd name="T27" fmla="*/ 113 h 126"/>
              <a:gd name="T28" fmla="*/ 69 w 129"/>
              <a:gd name="T29" fmla="*/ 95 h 126"/>
              <a:gd name="T30" fmla="*/ 60 w 129"/>
              <a:gd name="T31" fmla="*/ 113 h 126"/>
              <a:gd name="T32" fmla="*/ 40 w 129"/>
              <a:gd name="T33" fmla="*/ 95 h 126"/>
              <a:gd name="T34" fmla="*/ 40 w 129"/>
              <a:gd name="T35" fmla="*/ 74 h 126"/>
              <a:gd name="T36" fmla="*/ 60 w 129"/>
              <a:gd name="T37" fmla="*/ 87 h 126"/>
              <a:gd name="T38" fmla="*/ 40 w 129"/>
              <a:gd name="T39" fmla="*/ 74 h 126"/>
              <a:gd name="T40" fmla="*/ 31 w 129"/>
              <a:gd name="T41" fmla="*/ 87 h 126"/>
              <a:gd name="T42" fmla="*/ 13 w 129"/>
              <a:gd name="T43" fmla="*/ 74 h 126"/>
              <a:gd name="T44" fmla="*/ 31 w 129"/>
              <a:gd name="T45" fmla="*/ 48 h 126"/>
              <a:gd name="T46" fmla="*/ 13 w 129"/>
              <a:gd name="T47" fmla="*/ 65 h 126"/>
              <a:gd name="T48" fmla="*/ 31 w 129"/>
              <a:gd name="T49" fmla="*/ 48 h 126"/>
              <a:gd name="T50" fmla="*/ 90 w 129"/>
              <a:gd name="T51" fmla="*/ 48 h 126"/>
              <a:gd name="T52" fmla="*/ 69 w 129"/>
              <a:gd name="T53" fmla="*/ 65 h 126"/>
              <a:gd name="T54" fmla="*/ 60 w 129"/>
              <a:gd name="T55" fmla="*/ 48 h 126"/>
              <a:gd name="T56" fmla="*/ 40 w 129"/>
              <a:gd name="T57" fmla="*/ 65 h 126"/>
              <a:gd name="T58" fmla="*/ 60 w 129"/>
              <a:gd name="T59" fmla="*/ 48 h 126"/>
              <a:gd name="T60" fmla="*/ 101 w 129"/>
              <a:gd name="T61" fmla="*/ 19 h 126"/>
              <a:gd name="T62" fmla="*/ 93 w 129"/>
              <a:gd name="T63" fmla="*/ 0 h 126"/>
              <a:gd name="T64" fmla="*/ 84 w 129"/>
              <a:gd name="T65" fmla="*/ 19 h 126"/>
              <a:gd name="T66" fmla="*/ 45 w 129"/>
              <a:gd name="T67" fmla="*/ 8 h 126"/>
              <a:gd name="T68" fmla="*/ 28 w 129"/>
              <a:gd name="T69" fmla="*/ 8 h 126"/>
              <a:gd name="T70" fmla="*/ 7 w 129"/>
              <a:gd name="T71" fmla="*/ 19 h 126"/>
              <a:gd name="T72" fmla="*/ 0 w 129"/>
              <a:gd name="T73" fmla="*/ 119 h 126"/>
              <a:gd name="T74" fmla="*/ 123 w 129"/>
              <a:gd name="T75" fmla="*/ 126 h 126"/>
              <a:gd name="T76" fmla="*/ 129 w 129"/>
              <a:gd name="T77" fmla="*/ 2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9" h="126">
                <a:moveTo>
                  <a:pt x="98" y="113"/>
                </a:moveTo>
                <a:cubicBezTo>
                  <a:pt x="98" y="95"/>
                  <a:pt x="98" y="95"/>
                  <a:pt x="98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98" y="113"/>
                  <a:pt x="98" y="113"/>
                  <a:pt x="98" y="113"/>
                </a:cubicBezTo>
                <a:close/>
                <a:moveTo>
                  <a:pt x="13" y="95"/>
                </a:moveTo>
                <a:cubicBezTo>
                  <a:pt x="31" y="95"/>
                  <a:pt x="31" y="95"/>
                  <a:pt x="31" y="95"/>
                </a:cubicBezTo>
                <a:cubicBezTo>
                  <a:pt x="31" y="113"/>
                  <a:pt x="31" y="113"/>
                  <a:pt x="31" y="113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3" y="95"/>
                  <a:pt x="13" y="95"/>
                  <a:pt x="13" y="95"/>
                </a:cubicBezTo>
                <a:close/>
                <a:moveTo>
                  <a:pt x="98" y="65"/>
                </a:moveTo>
                <a:cubicBezTo>
                  <a:pt x="98" y="48"/>
                  <a:pt x="98" y="48"/>
                  <a:pt x="98" y="48"/>
                </a:cubicBezTo>
                <a:cubicBezTo>
                  <a:pt x="116" y="48"/>
                  <a:pt x="116" y="48"/>
                  <a:pt x="116" y="48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98" y="65"/>
                  <a:pt x="98" y="65"/>
                  <a:pt x="98" y="65"/>
                </a:cubicBezTo>
                <a:close/>
                <a:moveTo>
                  <a:pt x="98" y="74"/>
                </a:moveTo>
                <a:cubicBezTo>
                  <a:pt x="116" y="74"/>
                  <a:pt x="116" y="74"/>
                  <a:pt x="116" y="74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98" y="74"/>
                  <a:pt x="98" y="74"/>
                  <a:pt x="98" y="74"/>
                </a:cubicBezTo>
                <a:close/>
                <a:moveTo>
                  <a:pt x="69" y="87"/>
                </a:moveTo>
                <a:cubicBezTo>
                  <a:pt x="69" y="74"/>
                  <a:pt x="69" y="74"/>
                  <a:pt x="69" y="74"/>
                </a:cubicBezTo>
                <a:cubicBezTo>
                  <a:pt x="90" y="74"/>
                  <a:pt x="90" y="74"/>
                  <a:pt x="90" y="74"/>
                </a:cubicBezTo>
                <a:cubicBezTo>
                  <a:pt x="90" y="87"/>
                  <a:pt x="90" y="87"/>
                  <a:pt x="90" y="87"/>
                </a:cubicBezTo>
                <a:cubicBezTo>
                  <a:pt x="69" y="87"/>
                  <a:pt x="69" y="87"/>
                  <a:pt x="69" y="87"/>
                </a:cubicBezTo>
                <a:close/>
                <a:moveTo>
                  <a:pt x="69" y="95"/>
                </a:moveTo>
                <a:cubicBezTo>
                  <a:pt x="90" y="95"/>
                  <a:pt x="90" y="95"/>
                  <a:pt x="90" y="95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69" y="113"/>
                  <a:pt x="69" y="113"/>
                  <a:pt x="69" y="113"/>
                </a:cubicBezTo>
                <a:cubicBezTo>
                  <a:pt x="69" y="95"/>
                  <a:pt x="69" y="95"/>
                  <a:pt x="69" y="95"/>
                </a:cubicBezTo>
                <a:close/>
                <a:moveTo>
                  <a:pt x="60" y="95"/>
                </a:moveTo>
                <a:cubicBezTo>
                  <a:pt x="60" y="113"/>
                  <a:pt x="60" y="113"/>
                  <a:pt x="60" y="113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40" y="95"/>
                  <a:pt x="40" y="95"/>
                  <a:pt x="40" y="95"/>
                </a:cubicBezTo>
                <a:cubicBezTo>
                  <a:pt x="60" y="95"/>
                  <a:pt x="60" y="95"/>
                  <a:pt x="60" y="95"/>
                </a:cubicBezTo>
                <a:close/>
                <a:moveTo>
                  <a:pt x="40" y="74"/>
                </a:moveTo>
                <a:cubicBezTo>
                  <a:pt x="60" y="74"/>
                  <a:pt x="60" y="74"/>
                  <a:pt x="60" y="74"/>
                </a:cubicBezTo>
                <a:cubicBezTo>
                  <a:pt x="60" y="87"/>
                  <a:pt x="60" y="87"/>
                  <a:pt x="60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40" y="74"/>
                  <a:pt x="40" y="74"/>
                  <a:pt x="40" y="74"/>
                </a:cubicBezTo>
                <a:close/>
                <a:moveTo>
                  <a:pt x="31" y="74"/>
                </a:moveTo>
                <a:cubicBezTo>
                  <a:pt x="31" y="87"/>
                  <a:pt x="31" y="87"/>
                  <a:pt x="31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3" y="74"/>
                  <a:pt x="13" y="74"/>
                  <a:pt x="13" y="74"/>
                </a:cubicBezTo>
                <a:cubicBezTo>
                  <a:pt x="31" y="74"/>
                  <a:pt x="31" y="74"/>
                  <a:pt x="31" y="74"/>
                </a:cubicBezTo>
                <a:close/>
                <a:moveTo>
                  <a:pt x="31" y="48"/>
                </a:moveTo>
                <a:cubicBezTo>
                  <a:pt x="31" y="65"/>
                  <a:pt x="31" y="65"/>
                  <a:pt x="31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48"/>
                  <a:pt x="13" y="48"/>
                  <a:pt x="13" y="48"/>
                </a:cubicBezTo>
                <a:cubicBezTo>
                  <a:pt x="31" y="48"/>
                  <a:pt x="31" y="48"/>
                  <a:pt x="31" y="48"/>
                </a:cubicBezTo>
                <a:close/>
                <a:moveTo>
                  <a:pt x="69" y="48"/>
                </a:moveTo>
                <a:cubicBezTo>
                  <a:pt x="90" y="48"/>
                  <a:pt x="90" y="48"/>
                  <a:pt x="90" y="48"/>
                </a:cubicBezTo>
                <a:cubicBezTo>
                  <a:pt x="90" y="65"/>
                  <a:pt x="90" y="65"/>
                  <a:pt x="90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48"/>
                  <a:pt x="69" y="48"/>
                  <a:pt x="69" y="48"/>
                </a:cubicBezTo>
                <a:close/>
                <a:moveTo>
                  <a:pt x="60" y="48"/>
                </a:moveTo>
                <a:cubicBezTo>
                  <a:pt x="60" y="65"/>
                  <a:pt x="60" y="65"/>
                  <a:pt x="60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48"/>
                  <a:pt x="40" y="48"/>
                  <a:pt x="40" y="48"/>
                </a:cubicBezTo>
                <a:cubicBezTo>
                  <a:pt x="60" y="48"/>
                  <a:pt x="60" y="48"/>
                  <a:pt x="60" y="48"/>
                </a:cubicBezTo>
                <a:close/>
                <a:moveTo>
                  <a:pt x="123" y="19"/>
                </a:moveTo>
                <a:cubicBezTo>
                  <a:pt x="101" y="19"/>
                  <a:pt x="101" y="19"/>
                  <a:pt x="101" y="19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4"/>
                  <a:pt x="98" y="0"/>
                  <a:pt x="93" y="0"/>
                </a:cubicBezTo>
                <a:cubicBezTo>
                  <a:pt x="88" y="0"/>
                  <a:pt x="84" y="4"/>
                  <a:pt x="84" y="8"/>
                </a:cubicBezTo>
                <a:cubicBezTo>
                  <a:pt x="84" y="19"/>
                  <a:pt x="84" y="19"/>
                  <a:pt x="84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4"/>
                  <a:pt x="42" y="0"/>
                  <a:pt x="37" y="0"/>
                </a:cubicBezTo>
                <a:cubicBezTo>
                  <a:pt x="32" y="0"/>
                  <a:pt x="28" y="4"/>
                  <a:pt x="28" y="8"/>
                </a:cubicBezTo>
                <a:cubicBezTo>
                  <a:pt x="28" y="19"/>
                  <a:pt x="28" y="19"/>
                  <a:pt x="28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3" y="19"/>
                  <a:pt x="0" y="22"/>
                  <a:pt x="0" y="25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3"/>
                  <a:pt x="3" y="126"/>
                  <a:pt x="7" y="126"/>
                </a:cubicBezTo>
                <a:cubicBezTo>
                  <a:pt x="123" y="126"/>
                  <a:pt x="123" y="126"/>
                  <a:pt x="123" y="126"/>
                </a:cubicBezTo>
                <a:cubicBezTo>
                  <a:pt x="126" y="126"/>
                  <a:pt x="129" y="123"/>
                  <a:pt x="129" y="119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2"/>
                  <a:pt x="126" y="19"/>
                  <a:pt x="123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124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r="1096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r="1096"/>
          <a:stretch>
            <a:fillRect/>
          </a:stretch>
        </p:blipFill>
        <p:spPr/>
      </p:pic>
      <p:grpSp>
        <p:nvGrpSpPr>
          <p:cNvPr id="36" name="Group 35"/>
          <p:cNvGrpSpPr/>
          <p:nvPr/>
        </p:nvGrpSpPr>
        <p:grpSpPr>
          <a:xfrm>
            <a:off x="475894" y="2946512"/>
            <a:ext cx="2624543" cy="537665"/>
            <a:chOff x="356920" y="2142793"/>
            <a:chExt cx="1968407" cy="403249"/>
          </a:xfrm>
        </p:grpSpPr>
        <p:sp>
          <p:nvSpPr>
            <p:cNvPr id="27" name="Snip Single Corner Rectangle 26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361234" y="2946512"/>
            <a:ext cx="2624543" cy="537665"/>
            <a:chOff x="356920" y="2142793"/>
            <a:chExt cx="1968407" cy="403249"/>
          </a:xfrm>
        </p:grpSpPr>
        <p:sp>
          <p:nvSpPr>
            <p:cNvPr id="38" name="Snip Single Corner Rectangle 37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241795" y="2946512"/>
            <a:ext cx="2624543" cy="537665"/>
            <a:chOff x="356920" y="2142793"/>
            <a:chExt cx="1968407" cy="403249"/>
          </a:xfrm>
        </p:grpSpPr>
        <p:sp>
          <p:nvSpPr>
            <p:cNvPr id="41" name="Snip Single Corner Rectangle 40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5894" y="5537929"/>
            <a:ext cx="2624543" cy="537665"/>
            <a:chOff x="356920" y="2142793"/>
            <a:chExt cx="1968407" cy="403249"/>
          </a:xfrm>
        </p:grpSpPr>
        <p:sp>
          <p:nvSpPr>
            <p:cNvPr id="45" name="Snip Single Corner Rectangle 44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361234" y="5537929"/>
            <a:ext cx="2624543" cy="537665"/>
            <a:chOff x="356920" y="2142793"/>
            <a:chExt cx="1968407" cy="403249"/>
          </a:xfrm>
        </p:grpSpPr>
        <p:sp>
          <p:nvSpPr>
            <p:cNvPr id="49" name="Snip Single Corner Rectangle 48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241795" y="5537929"/>
            <a:ext cx="2624543" cy="537665"/>
            <a:chOff x="356920" y="2142793"/>
            <a:chExt cx="1968407" cy="403249"/>
          </a:xfrm>
        </p:grpSpPr>
        <p:sp>
          <p:nvSpPr>
            <p:cNvPr id="56" name="Snip Single Corner Rectangle 55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52" name="Round Same Side Corner Rectangle 5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0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 bwMode="auto">
          <a:xfrm>
            <a:off x="5566" y="859971"/>
            <a:ext cx="12207240" cy="5659967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1" y="1484342"/>
            <a:ext cx="4497259" cy="1097280"/>
          </a:xfrm>
          <a:custGeom>
            <a:avLst/>
            <a:gdLst>
              <a:gd name="connsiteX0" fmla="*/ 0 w 4497259"/>
              <a:gd name="connsiteY0" fmla="*/ 0 h 1097280"/>
              <a:gd name="connsiteX1" fmla="*/ 3399979 w 4497259"/>
              <a:gd name="connsiteY1" fmla="*/ 0 h 1097280"/>
              <a:gd name="connsiteX2" fmla="*/ 4497259 w 4497259"/>
              <a:gd name="connsiteY2" fmla="*/ 1097280 h 1097280"/>
              <a:gd name="connsiteX3" fmla="*/ 0 w 4497259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7259" h="1097280">
                <a:moveTo>
                  <a:pt x="0" y="0"/>
                </a:moveTo>
                <a:lnTo>
                  <a:pt x="3399979" y="0"/>
                </a:lnTo>
                <a:lnTo>
                  <a:pt x="4497259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5" name="Freeform 54"/>
          <p:cNvSpPr/>
          <p:nvPr/>
        </p:nvSpPr>
        <p:spPr>
          <a:xfrm>
            <a:off x="339321" y="3364591"/>
            <a:ext cx="4155687" cy="1097280"/>
          </a:xfrm>
          <a:custGeom>
            <a:avLst/>
            <a:gdLst>
              <a:gd name="connsiteX0" fmla="*/ 1097280 w 4155687"/>
              <a:gd name="connsiteY0" fmla="*/ 0 h 1097280"/>
              <a:gd name="connsiteX1" fmla="*/ 4155687 w 4155687"/>
              <a:gd name="connsiteY1" fmla="*/ 0 h 1097280"/>
              <a:gd name="connsiteX2" fmla="*/ 4155687 w 4155687"/>
              <a:gd name="connsiteY2" fmla="*/ 2836 h 1097280"/>
              <a:gd name="connsiteX3" fmla="*/ 3061243 w 4155687"/>
              <a:gd name="connsiteY3" fmla="*/ 1097280 h 1097280"/>
              <a:gd name="connsiteX4" fmla="*/ 0 w 4155687"/>
              <a:gd name="connsiteY4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5687" h="1097280">
                <a:moveTo>
                  <a:pt x="1097280" y="0"/>
                </a:moveTo>
                <a:lnTo>
                  <a:pt x="4155687" y="0"/>
                </a:lnTo>
                <a:lnTo>
                  <a:pt x="4155687" y="2836"/>
                </a:lnTo>
                <a:lnTo>
                  <a:pt x="3061243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8" name="Freeform 57"/>
          <p:cNvSpPr/>
          <p:nvPr/>
        </p:nvSpPr>
        <p:spPr>
          <a:xfrm>
            <a:off x="332252" y="5244839"/>
            <a:ext cx="5785357" cy="1097280"/>
          </a:xfrm>
          <a:custGeom>
            <a:avLst/>
            <a:gdLst>
              <a:gd name="connsiteX0" fmla="*/ 0 w 5785357"/>
              <a:gd name="connsiteY0" fmla="*/ 0 h 1097280"/>
              <a:gd name="connsiteX1" fmla="*/ 5785357 w 5785357"/>
              <a:gd name="connsiteY1" fmla="*/ 0 h 1097280"/>
              <a:gd name="connsiteX2" fmla="*/ 5785357 w 5785357"/>
              <a:gd name="connsiteY2" fmla="*/ 1097280 h 1097280"/>
              <a:gd name="connsiteX3" fmla="*/ 1097280 w 578535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5357" h="1097280">
                <a:moveTo>
                  <a:pt x="0" y="0"/>
                </a:moveTo>
                <a:lnTo>
                  <a:pt x="5785357" y="0"/>
                </a:lnTo>
                <a:lnTo>
                  <a:pt x="5785357" y="1097280"/>
                </a:lnTo>
                <a:lnTo>
                  <a:pt x="1097280" y="109728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2457603" y="2424467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Freeform 26"/>
          <p:cNvSpPr/>
          <p:nvPr/>
        </p:nvSpPr>
        <p:spPr>
          <a:xfrm rot="5400000">
            <a:off x="-607871" y="4306186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6" name="Freeform 55"/>
          <p:cNvSpPr/>
          <p:nvPr/>
        </p:nvSpPr>
        <p:spPr>
          <a:xfrm>
            <a:off x="7685506" y="1484342"/>
            <a:ext cx="4506494" cy="1097280"/>
          </a:xfrm>
          <a:custGeom>
            <a:avLst/>
            <a:gdLst>
              <a:gd name="connsiteX0" fmla="*/ 1097280 w 4506494"/>
              <a:gd name="connsiteY0" fmla="*/ 0 h 1097280"/>
              <a:gd name="connsiteX1" fmla="*/ 4506494 w 4506494"/>
              <a:gd name="connsiteY1" fmla="*/ 0 h 1097280"/>
              <a:gd name="connsiteX2" fmla="*/ 4506494 w 4506494"/>
              <a:gd name="connsiteY2" fmla="*/ 1097280 h 1097280"/>
              <a:gd name="connsiteX3" fmla="*/ 0 w 4506494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494" h="1097280">
                <a:moveTo>
                  <a:pt x="1097280" y="0"/>
                </a:moveTo>
                <a:lnTo>
                  <a:pt x="4506494" y="0"/>
                </a:lnTo>
                <a:lnTo>
                  <a:pt x="4506494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7" name="Freeform 56"/>
          <p:cNvSpPr/>
          <p:nvPr/>
        </p:nvSpPr>
        <p:spPr>
          <a:xfrm>
            <a:off x="7695416" y="3358629"/>
            <a:ext cx="4094318" cy="1097280"/>
          </a:xfrm>
          <a:custGeom>
            <a:avLst/>
            <a:gdLst>
              <a:gd name="connsiteX0" fmla="*/ 0 w 4094318"/>
              <a:gd name="connsiteY0" fmla="*/ 0 h 1097280"/>
              <a:gd name="connsiteX1" fmla="*/ 2997038 w 4094318"/>
              <a:gd name="connsiteY1" fmla="*/ 0 h 1097280"/>
              <a:gd name="connsiteX2" fmla="*/ 4094318 w 4094318"/>
              <a:gd name="connsiteY2" fmla="*/ 1097280 h 1097280"/>
              <a:gd name="connsiteX3" fmla="*/ 1097280 w 4094318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18" h="1097280">
                <a:moveTo>
                  <a:pt x="0" y="0"/>
                </a:moveTo>
                <a:lnTo>
                  <a:pt x="2997038" y="0"/>
                </a:lnTo>
                <a:lnTo>
                  <a:pt x="4094318" y="1097280"/>
                </a:lnTo>
                <a:lnTo>
                  <a:pt x="1097280" y="1097280"/>
                </a:lnTo>
                <a:close/>
              </a:path>
            </a:pathLst>
          </a:custGeom>
          <a:solidFill>
            <a:srgbClr val="2F5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9" name="Freeform 58"/>
          <p:cNvSpPr/>
          <p:nvPr/>
        </p:nvSpPr>
        <p:spPr>
          <a:xfrm>
            <a:off x="6134005" y="5244839"/>
            <a:ext cx="5666109" cy="1097280"/>
          </a:xfrm>
          <a:custGeom>
            <a:avLst/>
            <a:gdLst>
              <a:gd name="connsiteX0" fmla="*/ 0 w 5666109"/>
              <a:gd name="connsiteY0" fmla="*/ 0 h 1097280"/>
              <a:gd name="connsiteX1" fmla="*/ 5666109 w 5666109"/>
              <a:gd name="connsiteY1" fmla="*/ 0 h 1097280"/>
              <a:gd name="connsiteX2" fmla="*/ 4568829 w 5666109"/>
              <a:gd name="connsiteY2" fmla="*/ 1097280 h 1097280"/>
              <a:gd name="connsiteX3" fmla="*/ 0 w 5666109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109" h="1097280">
                <a:moveTo>
                  <a:pt x="0" y="0"/>
                </a:moveTo>
                <a:lnTo>
                  <a:pt x="5666109" y="0"/>
                </a:lnTo>
                <a:lnTo>
                  <a:pt x="4568829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4" name="Freeform 43"/>
          <p:cNvSpPr/>
          <p:nvPr/>
        </p:nvSpPr>
        <p:spPr>
          <a:xfrm rot="5400000">
            <a:off x="6745190" y="2418504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5" name="Freeform 44"/>
          <p:cNvSpPr/>
          <p:nvPr/>
        </p:nvSpPr>
        <p:spPr>
          <a:xfrm rot="16200000">
            <a:off x="9762711" y="4306186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Freeform 37"/>
          <p:cNvSpPr>
            <a:spLocks/>
          </p:cNvSpPr>
          <p:nvPr/>
        </p:nvSpPr>
        <p:spPr bwMode="auto">
          <a:xfrm>
            <a:off x="6127600" y="953691"/>
            <a:ext cx="1636238" cy="1161205"/>
          </a:xfrm>
          <a:custGeom>
            <a:avLst/>
            <a:gdLst/>
            <a:ahLst/>
            <a:cxnLst>
              <a:cxn ang="0">
                <a:pos x="626" y="266"/>
              </a:cxn>
              <a:cxn ang="0">
                <a:pos x="839" y="594"/>
              </a:cxn>
              <a:cxn ang="0">
                <a:pos x="0" y="594"/>
              </a:cxn>
              <a:cxn ang="0">
                <a:pos x="0" y="0"/>
              </a:cxn>
              <a:cxn ang="0">
                <a:pos x="626" y="266"/>
              </a:cxn>
            </a:cxnLst>
            <a:rect l="0" t="0" r="r" b="b"/>
            <a:pathLst>
              <a:path w="839" h="594">
                <a:moveTo>
                  <a:pt x="626" y="266"/>
                </a:moveTo>
                <a:cubicBezTo>
                  <a:pt x="724" y="364"/>
                  <a:pt x="795" y="473"/>
                  <a:pt x="839" y="594"/>
                </a:cubicBezTo>
                <a:cubicBezTo>
                  <a:pt x="0" y="594"/>
                  <a:pt x="0" y="594"/>
                  <a:pt x="0" y="594"/>
                </a:cubicBezTo>
                <a:cubicBezTo>
                  <a:pt x="0" y="0"/>
                  <a:pt x="0" y="0"/>
                  <a:pt x="0" y="0"/>
                </a:cubicBezTo>
                <a:cubicBezTo>
                  <a:pt x="244" y="4"/>
                  <a:pt x="452" y="92"/>
                  <a:pt x="626" y="266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grpSp>
        <p:nvGrpSpPr>
          <p:cNvPr id="14" name="Group 104"/>
          <p:cNvGrpSpPr/>
          <p:nvPr/>
        </p:nvGrpSpPr>
        <p:grpSpPr>
          <a:xfrm>
            <a:off x="5209783" y="4885953"/>
            <a:ext cx="1779921" cy="1554138"/>
            <a:chOff x="4089401" y="2825751"/>
            <a:chExt cx="963612" cy="841375"/>
          </a:xfrm>
          <a:solidFill>
            <a:schemeClr val="tx1">
              <a:lumMod val="65000"/>
              <a:lumOff val="3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9" name="Freeform 36"/>
            <p:cNvSpPr>
              <a:spLocks/>
            </p:cNvSpPr>
            <p:nvPr/>
          </p:nvSpPr>
          <p:spPr bwMode="auto">
            <a:xfrm>
              <a:off x="4203701" y="3382963"/>
              <a:ext cx="736600" cy="284163"/>
            </a:xfrm>
            <a:custGeom>
              <a:avLst/>
              <a:gdLst/>
              <a:ahLst/>
              <a:cxnLst>
                <a:cxn ang="0">
                  <a:pos x="682" y="13"/>
                </a:cxn>
                <a:cxn ang="0">
                  <a:pos x="696" y="47"/>
                </a:cxn>
                <a:cxn ang="0">
                  <a:pos x="682" y="80"/>
                </a:cxn>
                <a:cxn ang="0">
                  <a:pos x="649" y="94"/>
                </a:cxn>
                <a:cxn ang="0">
                  <a:pos x="596" y="94"/>
                </a:cxn>
                <a:cxn ang="0">
                  <a:pos x="446" y="194"/>
                </a:cxn>
                <a:cxn ang="0">
                  <a:pos x="410" y="213"/>
                </a:cxn>
                <a:cxn ang="0">
                  <a:pos x="411" y="221"/>
                </a:cxn>
                <a:cxn ang="0">
                  <a:pos x="411" y="249"/>
                </a:cxn>
                <a:cxn ang="0">
                  <a:pos x="349" y="268"/>
                </a:cxn>
                <a:cxn ang="0">
                  <a:pos x="285" y="249"/>
                </a:cxn>
                <a:cxn ang="0">
                  <a:pos x="285" y="221"/>
                </a:cxn>
                <a:cxn ang="0">
                  <a:pos x="286" y="212"/>
                </a:cxn>
                <a:cxn ang="0">
                  <a:pos x="245" y="194"/>
                </a:cxn>
                <a:cxn ang="0">
                  <a:pos x="89" y="94"/>
                </a:cxn>
                <a:cxn ang="0">
                  <a:pos x="47" y="94"/>
                </a:cxn>
                <a:cxn ang="0">
                  <a:pos x="14" y="80"/>
                </a:cxn>
                <a:cxn ang="0">
                  <a:pos x="0" y="47"/>
                </a:cxn>
                <a:cxn ang="0">
                  <a:pos x="14" y="13"/>
                </a:cxn>
                <a:cxn ang="0">
                  <a:pos x="47" y="0"/>
                </a:cxn>
                <a:cxn ang="0">
                  <a:pos x="649" y="0"/>
                </a:cxn>
                <a:cxn ang="0">
                  <a:pos x="682" y="13"/>
                </a:cxn>
              </a:cxnLst>
              <a:rect l="0" t="0" r="r" b="b"/>
              <a:pathLst>
                <a:path w="696" h="268">
                  <a:moveTo>
                    <a:pt x="682" y="13"/>
                  </a:moveTo>
                  <a:cubicBezTo>
                    <a:pt x="691" y="23"/>
                    <a:pt x="696" y="34"/>
                    <a:pt x="696" y="47"/>
                  </a:cubicBezTo>
                  <a:cubicBezTo>
                    <a:pt x="696" y="60"/>
                    <a:pt x="691" y="71"/>
                    <a:pt x="682" y="80"/>
                  </a:cubicBezTo>
                  <a:cubicBezTo>
                    <a:pt x="673" y="89"/>
                    <a:pt x="662" y="94"/>
                    <a:pt x="649" y="94"/>
                  </a:cubicBezTo>
                  <a:cubicBezTo>
                    <a:pt x="596" y="94"/>
                    <a:pt x="596" y="94"/>
                    <a:pt x="596" y="94"/>
                  </a:cubicBezTo>
                  <a:cubicBezTo>
                    <a:pt x="555" y="128"/>
                    <a:pt x="505" y="161"/>
                    <a:pt x="446" y="194"/>
                  </a:cubicBezTo>
                  <a:cubicBezTo>
                    <a:pt x="434" y="200"/>
                    <a:pt x="423" y="206"/>
                    <a:pt x="410" y="213"/>
                  </a:cubicBezTo>
                  <a:cubicBezTo>
                    <a:pt x="411" y="215"/>
                    <a:pt x="411" y="218"/>
                    <a:pt x="411" y="221"/>
                  </a:cubicBezTo>
                  <a:cubicBezTo>
                    <a:pt x="411" y="249"/>
                    <a:pt x="411" y="249"/>
                    <a:pt x="411" y="249"/>
                  </a:cubicBezTo>
                  <a:cubicBezTo>
                    <a:pt x="390" y="262"/>
                    <a:pt x="370" y="268"/>
                    <a:pt x="349" y="268"/>
                  </a:cubicBezTo>
                  <a:cubicBezTo>
                    <a:pt x="328" y="268"/>
                    <a:pt x="306" y="262"/>
                    <a:pt x="285" y="249"/>
                  </a:cubicBezTo>
                  <a:cubicBezTo>
                    <a:pt x="285" y="221"/>
                    <a:pt x="285" y="221"/>
                    <a:pt x="285" y="221"/>
                  </a:cubicBezTo>
                  <a:cubicBezTo>
                    <a:pt x="285" y="218"/>
                    <a:pt x="285" y="215"/>
                    <a:pt x="286" y="212"/>
                  </a:cubicBezTo>
                  <a:cubicBezTo>
                    <a:pt x="272" y="206"/>
                    <a:pt x="258" y="200"/>
                    <a:pt x="245" y="194"/>
                  </a:cubicBezTo>
                  <a:cubicBezTo>
                    <a:pt x="189" y="166"/>
                    <a:pt x="137" y="133"/>
                    <a:pt x="89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34" y="94"/>
                    <a:pt x="23" y="89"/>
                    <a:pt x="14" y="80"/>
                  </a:cubicBezTo>
                  <a:cubicBezTo>
                    <a:pt x="5" y="71"/>
                    <a:pt x="0" y="60"/>
                    <a:pt x="0" y="47"/>
                  </a:cubicBezTo>
                  <a:cubicBezTo>
                    <a:pt x="0" y="34"/>
                    <a:pt x="5" y="23"/>
                    <a:pt x="14" y="13"/>
                  </a:cubicBezTo>
                  <a:cubicBezTo>
                    <a:pt x="23" y="4"/>
                    <a:pt x="34" y="0"/>
                    <a:pt x="47" y="0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662" y="0"/>
                    <a:pt x="673" y="4"/>
                    <a:pt x="682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38"/>
            <p:cNvSpPr>
              <a:spLocks noEditPoints="1"/>
            </p:cNvSpPr>
            <p:nvPr/>
          </p:nvSpPr>
          <p:spPr bwMode="auto">
            <a:xfrm>
              <a:off x="4089401" y="2825751"/>
              <a:ext cx="496888" cy="500063"/>
            </a:xfrm>
            <a:custGeom>
              <a:avLst/>
              <a:gdLst/>
              <a:ahLst/>
              <a:cxnLst>
                <a:cxn ang="0">
                  <a:pos x="471" y="0"/>
                </a:cxn>
                <a:cxn ang="0">
                  <a:pos x="471" y="126"/>
                </a:cxn>
                <a:cxn ang="0">
                  <a:pos x="64" y="126"/>
                </a:cxn>
                <a:cxn ang="0">
                  <a:pos x="19" y="107"/>
                </a:cxn>
                <a:cxn ang="0">
                  <a:pos x="1" y="63"/>
                </a:cxn>
                <a:cxn ang="0">
                  <a:pos x="19" y="18"/>
                </a:cxn>
                <a:cxn ang="0">
                  <a:pos x="64" y="0"/>
                </a:cxn>
                <a:cxn ang="0">
                  <a:pos x="471" y="0"/>
                </a:cxn>
                <a:cxn ang="0">
                  <a:pos x="471" y="175"/>
                </a:cxn>
                <a:cxn ang="0">
                  <a:pos x="471" y="301"/>
                </a:cxn>
                <a:cxn ang="0">
                  <a:pos x="63" y="301"/>
                </a:cxn>
                <a:cxn ang="0">
                  <a:pos x="18" y="282"/>
                </a:cxn>
                <a:cxn ang="0">
                  <a:pos x="0" y="238"/>
                </a:cxn>
                <a:cxn ang="0">
                  <a:pos x="0" y="237"/>
                </a:cxn>
                <a:cxn ang="0">
                  <a:pos x="18" y="193"/>
                </a:cxn>
                <a:cxn ang="0">
                  <a:pos x="63" y="175"/>
                </a:cxn>
                <a:cxn ang="0">
                  <a:pos x="471" y="175"/>
                </a:cxn>
                <a:cxn ang="0">
                  <a:pos x="471" y="347"/>
                </a:cxn>
                <a:cxn ang="0">
                  <a:pos x="471" y="473"/>
                </a:cxn>
                <a:cxn ang="0">
                  <a:pos x="64" y="473"/>
                </a:cxn>
                <a:cxn ang="0">
                  <a:pos x="20" y="455"/>
                </a:cxn>
                <a:cxn ang="0">
                  <a:pos x="1" y="410"/>
                </a:cxn>
                <a:cxn ang="0">
                  <a:pos x="20" y="365"/>
                </a:cxn>
                <a:cxn ang="0">
                  <a:pos x="64" y="347"/>
                </a:cxn>
                <a:cxn ang="0">
                  <a:pos x="471" y="347"/>
                </a:cxn>
              </a:cxnLst>
              <a:rect l="0" t="0" r="r" b="b"/>
              <a:pathLst>
                <a:path w="471" h="473">
                  <a:moveTo>
                    <a:pt x="471" y="0"/>
                  </a:moveTo>
                  <a:cubicBezTo>
                    <a:pt x="471" y="126"/>
                    <a:pt x="471" y="126"/>
                    <a:pt x="471" y="126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46" y="126"/>
                    <a:pt x="32" y="120"/>
                    <a:pt x="19" y="107"/>
                  </a:cubicBezTo>
                  <a:cubicBezTo>
                    <a:pt x="7" y="95"/>
                    <a:pt x="1" y="80"/>
                    <a:pt x="1" y="63"/>
                  </a:cubicBezTo>
                  <a:cubicBezTo>
                    <a:pt x="1" y="45"/>
                    <a:pt x="7" y="30"/>
                    <a:pt x="19" y="18"/>
                  </a:cubicBezTo>
                  <a:cubicBezTo>
                    <a:pt x="32" y="6"/>
                    <a:pt x="46" y="0"/>
                    <a:pt x="64" y="0"/>
                  </a:cubicBezTo>
                  <a:lnTo>
                    <a:pt x="471" y="0"/>
                  </a:lnTo>
                  <a:close/>
                  <a:moveTo>
                    <a:pt x="471" y="175"/>
                  </a:moveTo>
                  <a:cubicBezTo>
                    <a:pt x="471" y="301"/>
                    <a:pt x="471" y="301"/>
                    <a:pt x="471" y="301"/>
                  </a:cubicBezTo>
                  <a:cubicBezTo>
                    <a:pt x="63" y="301"/>
                    <a:pt x="63" y="301"/>
                    <a:pt x="63" y="301"/>
                  </a:cubicBezTo>
                  <a:cubicBezTo>
                    <a:pt x="46" y="301"/>
                    <a:pt x="31" y="295"/>
                    <a:pt x="18" y="282"/>
                  </a:cubicBezTo>
                  <a:cubicBezTo>
                    <a:pt x="6" y="270"/>
                    <a:pt x="0" y="255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20"/>
                    <a:pt x="6" y="206"/>
                    <a:pt x="18" y="193"/>
                  </a:cubicBezTo>
                  <a:cubicBezTo>
                    <a:pt x="31" y="181"/>
                    <a:pt x="46" y="175"/>
                    <a:pt x="63" y="175"/>
                  </a:cubicBezTo>
                  <a:lnTo>
                    <a:pt x="471" y="175"/>
                  </a:lnTo>
                  <a:close/>
                  <a:moveTo>
                    <a:pt x="471" y="347"/>
                  </a:moveTo>
                  <a:cubicBezTo>
                    <a:pt x="471" y="473"/>
                    <a:pt x="471" y="473"/>
                    <a:pt x="471" y="473"/>
                  </a:cubicBezTo>
                  <a:cubicBezTo>
                    <a:pt x="64" y="473"/>
                    <a:pt x="64" y="473"/>
                    <a:pt x="64" y="473"/>
                  </a:cubicBezTo>
                  <a:cubicBezTo>
                    <a:pt x="47" y="473"/>
                    <a:pt x="32" y="467"/>
                    <a:pt x="20" y="455"/>
                  </a:cubicBezTo>
                  <a:cubicBezTo>
                    <a:pt x="7" y="442"/>
                    <a:pt x="1" y="428"/>
                    <a:pt x="1" y="410"/>
                  </a:cubicBezTo>
                  <a:cubicBezTo>
                    <a:pt x="1" y="393"/>
                    <a:pt x="7" y="378"/>
                    <a:pt x="20" y="365"/>
                  </a:cubicBezTo>
                  <a:cubicBezTo>
                    <a:pt x="32" y="353"/>
                    <a:pt x="47" y="347"/>
                    <a:pt x="64" y="347"/>
                  </a:cubicBezTo>
                  <a:lnTo>
                    <a:pt x="471" y="3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39"/>
            <p:cNvSpPr>
              <a:spLocks noEditPoints="1"/>
            </p:cNvSpPr>
            <p:nvPr/>
          </p:nvSpPr>
          <p:spPr bwMode="auto">
            <a:xfrm>
              <a:off x="4586288" y="2825751"/>
              <a:ext cx="466725" cy="500063"/>
            </a:xfrm>
            <a:custGeom>
              <a:avLst/>
              <a:gdLst/>
              <a:ahLst/>
              <a:cxnLst>
                <a:cxn ang="0">
                  <a:pos x="0" y="473"/>
                </a:cxn>
                <a:cxn ang="0">
                  <a:pos x="0" y="347"/>
                </a:cxn>
                <a:cxn ang="0">
                  <a:pos x="378" y="347"/>
                </a:cxn>
                <a:cxn ang="0">
                  <a:pos x="422" y="365"/>
                </a:cxn>
                <a:cxn ang="0">
                  <a:pos x="441" y="410"/>
                </a:cxn>
                <a:cxn ang="0">
                  <a:pos x="422" y="455"/>
                </a:cxn>
                <a:cxn ang="0">
                  <a:pos x="378" y="473"/>
                </a:cxn>
                <a:cxn ang="0">
                  <a:pos x="0" y="473"/>
                </a:cxn>
                <a:cxn ang="0">
                  <a:pos x="0" y="175"/>
                </a:cxn>
                <a:cxn ang="0">
                  <a:pos x="376" y="175"/>
                </a:cxn>
                <a:cxn ang="0">
                  <a:pos x="421" y="193"/>
                </a:cxn>
                <a:cxn ang="0">
                  <a:pos x="440" y="237"/>
                </a:cxn>
                <a:cxn ang="0">
                  <a:pos x="440" y="238"/>
                </a:cxn>
                <a:cxn ang="0">
                  <a:pos x="421" y="282"/>
                </a:cxn>
                <a:cxn ang="0">
                  <a:pos x="376" y="301"/>
                </a:cxn>
                <a:cxn ang="0">
                  <a:pos x="0" y="301"/>
                </a:cxn>
                <a:cxn ang="0">
                  <a:pos x="0" y="175"/>
                </a:cxn>
                <a:cxn ang="0">
                  <a:pos x="0" y="0"/>
                </a:cxn>
                <a:cxn ang="0">
                  <a:pos x="377" y="0"/>
                </a:cxn>
                <a:cxn ang="0">
                  <a:pos x="422" y="18"/>
                </a:cxn>
                <a:cxn ang="0">
                  <a:pos x="440" y="63"/>
                </a:cxn>
                <a:cxn ang="0">
                  <a:pos x="422" y="107"/>
                </a:cxn>
                <a:cxn ang="0">
                  <a:pos x="377" y="126"/>
                </a:cxn>
                <a:cxn ang="0">
                  <a:pos x="0" y="126"/>
                </a:cxn>
                <a:cxn ang="0">
                  <a:pos x="0" y="0"/>
                </a:cxn>
              </a:cxnLst>
              <a:rect l="0" t="0" r="r" b="b"/>
              <a:pathLst>
                <a:path w="441" h="473">
                  <a:moveTo>
                    <a:pt x="0" y="473"/>
                  </a:moveTo>
                  <a:cubicBezTo>
                    <a:pt x="0" y="347"/>
                    <a:pt x="0" y="347"/>
                    <a:pt x="0" y="347"/>
                  </a:cubicBezTo>
                  <a:cubicBezTo>
                    <a:pt x="378" y="347"/>
                    <a:pt x="378" y="347"/>
                    <a:pt x="378" y="347"/>
                  </a:cubicBezTo>
                  <a:cubicBezTo>
                    <a:pt x="395" y="347"/>
                    <a:pt x="410" y="353"/>
                    <a:pt x="422" y="365"/>
                  </a:cubicBezTo>
                  <a:cubicBezTo>
                    <a:pt x="434" y="378"/>
                    <a:pt x="441" y="393"/>
                    <a:pt x="441" y="410"/>
                  </a:cubicBezTo>
                  <a:cubicBezTo>
                    <a:pt x="441" y="428"/>
                    <a:pt x="434" y="442"/>
                    <a:pt x="422" y="455"/>
                  </a:cubicBezTo>
                  <a:cubicBezTo>
                    <a:pt x="410" y="467"/>
                    <a:pt x="395" y="473"/>
                    <a:pt x="378" y="473"/>
                  </a:cubicBezTo>
                  <a:lnTo>
                    <a:pt x="0" y="473"/>
                  </a:lnTo>
                  <a:close/>
                  <a:moveTo>
                    <a:pt x="0" y="175"/>
                  </a:moveTo>
                  <a:cubicBezTo>
                    <a:pt x="376" y="175"/>
                    <a:pt x="376" y="175"/>
                    <a:pt x="376" y="175"/>
                  </a:cubicBezTo>
                  <a:cubicBezTo>
                    <a:pt x="394" y="175"/>
                    <a:pt x="409" y="181"/>
                    <a:pt x="421" y="193"/>
                  </a:cubicBezTo>
                  <a:cubicBezTo>
                    <a:pt x="433" y="206"/>
                    <a:pt x="440" y="220"/>
                    <a:pt x="440" y="237"/>
                  </a:cubicBezTo>
                  <a:cubicBezTo>
                    <a:pt x="440" y="238"/>
                    <a:pt x="440" y="238"/>
                    <a:pt x="440" y="238"/>
                  </a:cubicBezTo>
                  <a:cubicBezTo>
                    <a:pt x="440" y="255"/>
                    <a:pt x="433" y="270"/>
                    <a:pt x="421" y="282"/>
                  </a:cubicBezTo>
                  <a:cubicBezTo>
                    <a:pt x="409" y="295"/>
                    <a:pt x="394" y="301"/>
                    <a:pt x="376" y="301"/>
                  </a:cubicBezTo>
                  <a:cubicBezTo>
                    <a:pt x="0" y="301"/>
                    <a:pt x="0" y="301"/>
                    <a:pt x="0" y="301"/>
                  </a:cubicBezTo>
                  <a:lnTo>
                    <a:pt x="0" y="175"/>
                  </a:lnTo>
                  <a:close/>
                  <a:moveTo>
                    <a:pt x="0" y="0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395" y="0"/>
                    <a:pt x="409" y="6"/>
                    <a:pt x="422" y="18"/>
                  </a:cubicBezTo>
                  <a:cubicBezTo>
                    <a:pt x="434" y="30"/>
                    <a:pt x="440" y="45"/>
                    <a:pt x="440" y="63"/>
                  </a:cubicBezTo>
                  <a:cubicBezTo>
                    <a:pt x="440" y="80"/>
                    <a:pt x="434" y="95"/>
                    <a:pt x="422" y="107"/>
                  </a:cubicBezTo>
                  <a:cubicBezTo>
                    <a:pt x="409" y="120"/>
                    <a:pt x="395" y="126"/>
                    <a:pt x="377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sp>
        <p:nvSpPr>
          <p:cNvPr id="21" name="Freeform 40"/>
          <p:cNvSpPr>
            <a:spLocks/>
          </p:cNvSpPr>
          <p:nvPr/>
        </p:nvSpPr>
        <p:spPr bwMode="auto">
          <a:xfrm>
            <a:off x="4420986" y="953691"/>
            <a:ext cx="1706614" cy="1161205"/>
          </a:xfrm>
          <a:custGeom>
            <a:avLst/>
            <a:gdLst/>
            <a:ahLst/>
            <a:cxnLst>
              <a:cxn ang="0">
                <a:pos x="856" y="0"/>
              </a:cxn>
              <a:cxn ang="0">
                <a:pos x="873" y="0"/>
              </a:cxn>
              <a:cxn ang="0">
                <a:pos x="873" y="594"/>
              </a:cxn>
              <a:cxn ang="0">
                <a:pos x="0" y="594"/>
              </a:cxn>
              <a:cxn ang="0">
                <a:pos x="213" y="266"/>
              </a:cxn>
              <a:cxn ang="0">
                <a:pos x="856" y="0"/>
              </a:cxn>
            </a:cxnLst>
            <a:rect l="0" t="0" r="r" b="b"/>
            <a:pathLst>
              <a:path w="873" h="594">
                <a:moveTo>
                  <a:pt x="856" y="0"/>
                </a:moveTo>
                <a:cubicBezTo>
                  <a:pt x="862" y="0"/>
                  <a:pt x="868" y="0"/>
                  <a:pt x="873" y="0"/>
                </a:cubicBezTo>
                <a:cubicBezTo>
                  <a:pt x="873" y="594"/>
                  <a:pt x="873" y="594"/>
                  <a:pt x="873" y="594"/>
                </a:cubicBezTo>
                <a:cubicBezTo>
                  <a:pt x="0" y="594"/>
                  <a:pt x="0" y="594"/>
                  <a:pt x="0" y="594"/>
                </a:cubicBezTo>
                <a:cubicBezTo>
                  <a:pt x="44" y="473"/>
                  <a:pt x="115" y="364"/>
                  <a:pt x="213" y="266"/>
                </a:cubicBezTo>
                <a:cubicBezTo>
                  <a:pt x="391" y="88"/>
                  <a:pt x="605" y="0"/>
                  <a:pt x="856" y="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4" name="Freeform 41"/>
          <p:cNvSpPr>
            <a:spLocks/>
          </p:cNvSpPr>
          <p:nvPr/>
        </p:nvSpPr>
        <p:spPr bwMode="auto">
          <a:xfrm>
            <a:off x="6127600" y="2270310"/>
            <a:ext cx="1738870" cy="1181732"/>
          </a:xfrm>
          <a:custGeom>
            <a:avLst/>
            <a:gdLst/>
            <a:ahLst/>
            <a:cxnLst>
              <a:cxn ang="0">
                <a:pos x="0" y="606"/>
              </a:cxn>
              <a:cxn ang="0">
                <a:pos x="0" y="0"/>
              </a:cxn>
              <a:cxn ang="0">
                <a:pos x="864" y="0"/>
              </a:cxn>
              <a:cxn ang="0">
                <a:pos x="892" y="235"/>
              </a:cxn>
              <a:cxn ang="0">
                <a:pos x="816" y="606"/>
              </a:cxn>
              <a:cxn ang="0">
                <a:pos x="0" y="606"/>
              </a:cxn>
            </a:cxnLst>
            <a:rect l="0" t="0" r="r" b="b"/>
            <a:pathLst>
              <a:path w="892" h="606">
                <a:moveTo>
                  <a:pt x="0" y="606"/>
                </a:move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883" y="74"/>
                  <a:pt x="892" y="153"/>
                  <a:pt x="892" y="235"/>
                </a:cubicBezTo>
                <a:cubicBezTo>
                  <a:pt x="892" y="369"/>
                  <a:pt x="867" y="493"/>
                  <a:pt x="816" y="606"/>
                </a:cubicBezTo>
                <a:lnTo>
                  <a:pt x="0" y="606"/>
                </a:lnTo>
                <a:close/>
              </a:path>
            </a:pathLst>
          </a:custGeom>
          <a:solidFill>
            <a:srgbClr val="2F5698"/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5" name="Freeform 42"/>
          <p:cNvSpPr>
            <a:spLocks/>
          </p:cNvSpPr>
          <p:nvPr/>
        </p:nvSpPr>
        <p:spPr bwMode="auto">
          <a:xfrm>
            <a:off x="4318356" y="2270310"/>
            <a:ext cx="1809246" cy="1181732"/>
          </a:xfrm>
          <a:custGeom>
            <a:avLst/>
            <a:gdLst/>
            <a:ahLst/>
            <a:cxnLst>
              <a:cxn ang="0">
                <a:pos x="926" y="606"/>
              </a:cxn>
              <a:cxn ang="0">
                <a:pos x="76" y="606"/>
              </a:cxn>
              <a:cxn ang="0">
                <a:pos x="0" y="235"/>
              </a:cxn>
              <a:cxn ang="0">
                <a:pos x="29" y="0"/>
              </a:cxn>
              <a:cxn ang="0">
                <a:pos x="926" y="0"/>
              </a:cxn>
              <a:cxn ang="0">
                <a:pos x="926" y="606"/>
              </a:cxn>
            </a:cxnLst>
            <a:rect l="0" t="0" r="r" b="b"/>
            <a:pathLst>
              <a:path w="926" h="606">
                <a:moveTo>
                  <a:pt x="926" y="606"/>
                </a:moveTo>
                <a:cubicBezTo>
                  <a:pt x="76" y="606"/>
                  <a:pt x="76" y="606"/>
                  <a:pt x="76" y="606"/>
                </a:cubicBezTo>
                <a:cubicBezTo>
                  <a:pt x="25" y="493"/>
                  <a:pt x="0" y="369"/>
                  <a:pt x="0" y="235"/>
                </a:cubicBezTo>
                <a:cubicBezTo>
                  <a:pt x="0" y="153"/>
                  <a:pt x="10" y="74"/>
                  <a:pt x="29" y="0"/>
                </a:cubicBezTo>
                <a:cubicBezTo>
                  <a:pt x="926" y="0"/>
                  <a:pt x="926" y="0"/>
                  <a:pt x="926" y="0"/>
                </a:cubicBezTo>
                <a:lnTo>
                  <a:pt x="926" y="606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6" name="Freeform 43"/>
          <p:cNvSpPr>
            <a:spLocks/>
          </p:cNvSpPr>
          <p:nvPr/>
        </p:nvSpPr>
        <p:spPr bwMode="auto">
          <a:xfrm>
            <a:off x="4547077" y="3610387"/>
            <a:ext cx="1580524" cy="1184663"/>
          </a:xfrm>
          <a:custGeom>
            <a:avLst/>
            <a:gdLst/>
            <a:ahLst/>
            <a:cxnLst>
              <a:cxn ang="0">
                <a:pos x="809" y="0"/>
              </a:cxn>
              <a:cxn ang="0">
                <a:pos x="809" y="607"/>
              </a:cxn>
              <a:cxn ang="0">
                <a:pos x="339" y="607"/>
              </a:cxn>
              <a:cxn ang="0">
                <a:pos x="339" y="607"/>
              </a:cxn>
              <a:cxn ang="0">
                <a:pos x="91" y="129"/>
              </a:cxn>
              <a:cxn ang="0">
                <a:pos x="84" y="120"/>
              </a:cxn>
              <a:cxn ang="0">
                <a:pos x="0" y="0"/>
              </a:cxn>
              <a:cxn ang="0">
                <a:pos x="809" y="0"/>
              </a:cxn>
            </a:cxnLst>
            <a:rect l="0" t="0" r="r" b="b"/>
            <a:pathLst>
              <a:path w="809" h="607">
                <a:moveTo>
                  <a:pt x="809" y="0"/>
                </a:moveTo>
                <a:cubicBezTo>
                  <a:pt x="809" y="607"/>
                  <a:pt x="809" y="607"/>
                  <a:pt x="809" y="607"/>
                </a:cubicBezTo>
                <a:cubicBezTo>
                  <a:pt x="339" y="607"/>
                  <a:pt x="339" y="607"/>
                  <a:pt x="339" y="607"/>
                </a:cubicBezTo>
                <a:cubicBezTo>
                  <a:pt x="339" y="607"/>
                  <a:pt x="339" y="607"/>
                  <a:pt x="339" y="607"/>
                </a:cubicBezTo>
                <a:cubicBezTo>
                  <a:pt x="336" y="488"/>
                  <a:pt x="253" y="329"/>
                  <a:pt x="91" y="129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52" y="82"/>
                  <a:pt x="24" y="42"/>
                  <a:pt x="0" y="0"/>
                </a:cubicBezTo>
                <a:lnTo>
                  <a:pt x="809" y="0"/>
                </a:ln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8" name="Freeform 44"/>
          <p:cNvSpPr>
            <a:spLocks/>
          </p:cNvSpPr>
          <p:nvPr/>
        </p:nvSpPr>
        <p:spPr bwMode="auto">
          <a:xfrm>
            <a:off x="6127600" y="3610387"/>
            <a:ext cx="1513080" cy="1184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5" y="0"/>
              </a:cxn>
              <a:cxn ang="0">
                <a:pos x="683" y="130"/>
              </a:cxn>
              <a:cxn ang="0">
                <a:pos x="677" y="136"/>
              </a:cxn>
              <a:cxn ang="0">
                <a:pos x="545" y="319"/>
              </a:cxn>
              <a:cxn ang="0">
                <a:pos x="435" y="607"/>
              </a:cxn>
              <a:cxn ang="0">
                <a:pos x="435" y="607"/>
              </a:cxn>
              <a:cxn ang="0">
                <a:pos x="0" y="607"/>
              </a:cxn>
              <a:cxn ang="0">
                <a:pos x="0" y="0"/>
              </a:cxn>
            </a:cxnLst>
            <a:rect l="0" t="0" r="r" b="b"/>
            <a:pathLst>
              <a:path w="775" h="607">
                <a:moveTo>
                  <a:pt x="0" y="0"/>
                </a:moveTo>
                <a:cubicBezTo>
                  <a:pt x="775" y="0"/>
                  <a:pt x="775" y="0"/>
                  <a:pt x="775" y="0"/>
                </a:cubicBezTo>
                <a:cubicBezTo>
                  <a:pt x="748" y="45"/>
                  <a:pt x="718" y="88"/>
                  <a:pt x="683" y="130"/>
                </a:cubicBezTo>
                <a:cubicBezTo>
                  <a:pt x="681" y="132"/>
                  <a:pt x="679" y="134"/>
                  <a:pt x="677" y="136"/>
                </a:cubicBezTo>
                <a:cubicBezTo>
                  <a:pt x="624" y="202"/>
                  <a:pt x="580" y="263"/>
                  <a:pt x="545" y="319"/>
                </a:cubicBezTo>
                <a:cubicBezTo>
                  <a:pt x="473" y="433"/>
                  <a:pt x="437" y="529"/>
                  <a:pt x="435" y="607"/>
                </a:cubicBezTo>
                <a:cubicBezTo>
                  <a:pt x="435" y="607"/>
                  <a:pt x="435" y="607"/>
                  <a:pt x="435" y="607"/>
                </a:cubicBezTo>
                <a:cubicBezTo>
                  <a:pt x="0" y="607"/>
                  <a:pt x="0" y="607"/>
                  <a:pt x="0" y="607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grpSp>
        <p:nvGrpSpPr>
          <p:cNvPr id="69" name="Group 6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70" name="Round Same Side Corner Rectangle 6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73046" y="3404032"/>
            <a:ext cx="2052352" cy="956239"/>
            <a:chOff x="1473046" y="3404032"/>
            <a:chExt cx="2052352" cy="956239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473046" y="3404032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2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27660" y="3950928"/>
              <a:ext cx="1867814" cy="4093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endParaRPr lang="es-PE" sz="133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08335" y="3460513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825" y="1523138"/>
            <a:ext cx="3343095" cy="963903"/>
            <a:chOff x="33825" y="1523138"/>
            <a:chExt cx="3343095" cy="9639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3825" y="1523138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1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7943" y="2056154"/>
              <a:ext cx="326897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13962" y="1576738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73046" y="5282809"/>
            <a:ext cx="3947863" cy="941838"/>
            <a:chOff x="1473046" y="5282809"/>
            <a:chExt cx="3947863" cy="941838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473046" y="5282809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3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27660" y="5793760"/>
              <a:ext cx="389324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908335" y="5322786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827227" y="3404032"/>
            <a:ext cx="2046661" cy="956239"/>
            <a:chOff x="8827227" y="3404032"/>
            <a:chExt cx="2046661" cy="956239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8827227" y="3404032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5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256825" y="3445849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906824" y="3950928"/>
              <a:ext cx="1867814" cy="4093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endParaRPr lang="es-PE" sz="133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850118" y="1534914"/>
            <a:ext cx="3341882" cy="975266"/>
            <a:chOff x="8850118" y="1534914"/>
            <a:chExt cx="3341882" cy="97526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8850118" y="153491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4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07318" y="1567072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923023" y="2079293"/>
              <a:ext cx="326897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32979" y="5282809"/>
            <a:ext cx="3893249" cy="995688"/>
            <a:chOff x="6932979" y="5282809"/>
            <a:chExt cx="3893249" cy="995688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7045419" y="5282809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6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461655" y="5322786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32979" y="5847610"/>
              <a:ext cx="389324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2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7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6" grpId="0" animBg="1"/>
      <p:bldP spid="55" grpId="0" animBg="1"/>
      <p:bldP spid="58" grpId="0" animBg="1"/>
      <p:bldP spid="23" grpId="0" animBg="1"/>
      <p:bldP spid="27" grpId="0" animBg="1"/>
      <p:bldP spid="56" grpId="0" animBg="1"/>
      <p:bldP spid="57" grpId="0" animBg="1"/>
      <p:bldP spid="59" grpId="0" animBg="1"/>
      <p:bldP spid="44" grpId="0" animBg="1"/>
      <p:bldP spid="45" grpId="0" animBg="1"/>
      <p:bldP spid="13" grpId="0" animBg="1"/>
      <p:bldP spid="21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08400" y="1183912"/>
            <a:ext cx="4775200" cy="4775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5766542" y="6130799"/>
            <a:ext cx="658916" cy="32317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5" name="Rectangle 14"/>
          <p:cNvSpPr/>
          <p:nvPr/>
        </p:nvSpPr>
        <p:spPr>
          <a:xfrm>
            <a:off x="4064001" y="2745064"/>
            <a:ext cx="40920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PE" sz="2400" b="1" i="1" dirty="0" err="1" smtClean="0">
                <a:solidFill>
                  <a:schemeClr val="bg1"/>
                </a:solidFill>
              </a:rPr>
              <a:t>Good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teachers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know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how</a:t>
            </a:r>
            <a:r>
              <a:rPr lang="es-PE" sz="2400" b="1" i="1" dirty="0" smtClean="0">
                <a:solidFill>
                  <a:schemeClr val="bg1"/>
                </a:solidFill>
              </a:rPr>
              <a:t> to </a:t>
            </a:r>
            <a:r>
              <a:rPr lang="es-PE" sz="2400" b="1" i="1" dirty="0" err="1" smtClean="0">
                <a:solidFill>
                  <a:schemeClr val="bg1"/>
                </a:solidFill>
              </a:rPr>
              <a:t>bring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out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the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best</a:t>
            </a:r>
            <a:r>
              <a:rPr lang="es-PE" sz="2400" b="1" i="1" dirty="0" smtClean="0">
                <a:solidFill>
                  <a:schemeClr val="bg1"/>
                </a:solidFill>
              </a:rPr>
              <a:t> in </a:t>
            </a:r>
            <a:r>
              <a:rPr lang="es-PE" sz="2400" b="1" i="1" dirty="0" err="1" smtClean="0">
                <a:solidFill>
                  <a:schemeClr val="bg1"/>
                </a:solidFill>
              </a:rPr>
              <a:t>students</a:t>
            </a:r>
            <a:r>
              <a:rPr lang="es-PE" sz="2400" b="1" i="1" dirty="0" smtClean="0">
                <a:solidFill>
                  <a:schemeClr val="bg1"/>
                </a:solidFill>
              </a:rPr>
              <a:t>.</a:t>
            </a:r>
            <a:endParaRPr lang="es-PE" sz="2400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83012" y="2054081"/>
            <a:ext cx="518001" cy="459524"/>
            <a:chOff x="1219200" y="2381609"/>
            <a:chExt cx="598726" cy="531136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 rot="10800000">
            <a:off x="6993309" y="4200162"/>
            <a:ext cx="518001" cy="459524"/>
            <a:chOff x="1219200" y="2381609"/>
            <a:chExt cx="598726" cy="531136"/>
          </a:xfrm>
        </p:grpSpPr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783593" y="4306570"/>
            <a:ext cx="179493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PE" sz="1600" b="1" i="1" dirty="0" smtClean="0">
                <a:solidFill>
                  <a:schemeClr val="bg1"/>
                </a:solidFill>
              </a:rPr>
              <a:t>Charles </a:t>
            </a:r>
            <a:r>
              <a:rPr lang="es-PE" sz="1600" b="1" i="1" dirty="0" err="1" smtClean="0">
                <a:solidFill>
                  <a:schemeClr val="bg1"/>
                </a:solidFill>
              </a:rPr>
              <a:t>Kuralt</a:t>
            </a:r>
            <a:endParaRPr lang="es-PE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0" name="Round Same Side Corner Rectangle 1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4" grpId="0" animBg="1"/>
      <p:bldP spid="15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27356" y="-21594"/>
            <a:ext cx="2823661" cy="891469"/>
            <a:chOff x="127357" y="-6354"/>
            <a:chExt cx="2524868" cy="891469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Lista de interesados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366477" y="1935247"/>
            <a:ext cx="11531618" cy="341632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Candidato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Director de proyecto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Vecinos de los paneles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Prensa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err="1">
                <a:solidFill>
                  <a:schemeClr val="bg1"/>
                </a:solidFill>
              </a:rPr>
              <a:t>Influencers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smtClean="0">
                <a:solidFill>
                  <a:schemeClr val="bg1"/>
                </a:solidFill>
              </a:rPr>
              <a:t>Dirigentes </a:t>
            </a:r>
            <a:r>
              <a:rPr lang="es-PE" dirty="0">
                <a:solidFill>
                  <a:schemeClr val="bg1"/>
                </a:solidFill>
              </a:rPr>
              <a:t>de su partido político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Candidatos a regidor de su </a:t>
            </a:r>
            <a:r>
              <a:rPr lang="es-PE" dirty="0" smtClean="0">
                <a:solidFill>
                  <a:schemeClr val="bg1"/>
                </a:solidFill>
              </a:rPr>
              <a:t>lista electoral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Familia del candidato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Amigos del candidato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Simpatizantes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Votantes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Gremios sindicales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Constructoras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Alcalde actual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Rivales electorales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Colegio de Ingenieros del Perú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Colegio de Arquitectos del Perú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Gobierno central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Comunidades socioculturales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ONPE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JNE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Imprenta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Agencia de paneles para </a:t>
            </a:r>
            <a:r>
              <a:rPr lang="es-PE" dirty="0" err="1">
                <a:solidFill>
                  <a:schemeClr val="bg1"/>
                </a:solidFill>
              </a:rPr>
              <a:t>billboards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Diseñador gráfico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Diseñador UX/UI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Desarrollador </a:t>
            </a:r>
            <a:r>
              <a:rPr lang="es-PE" dirty="0" err="1">
                <a:solidFill>
                  <a:schemeClr val="bg1"/>
                </a:solidFill>
              </a:rPr>
              <a:t>FrontEnd</a:t>
            </a:r>
            <a:r>
              <a:rPr lang="es-PE" dirty="0">
                <a:solidFill>
                  <a:schemeClr val="bg1"/>
                </a:solidFill>
              </a:rPr>
              <a:t> / </a:t>
            </a:r>
            <a:r>
              <a:rPr lang="es-PE" dirty="0" err="1">
                <a:solidFill>
                  <a:schemeClr val="bg1"/>
                </a:solidFill>
              </a:rPr>
              <a:t>Wordpress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Analista </a:t>
            </a:r>
            <a:r>
              <a:rPr lang="es-PE" dirty="0" err="1">
                <a:solidFill>
                  <a:schemeClr val="bg1"/>
                </a:solidFill>
              </a:rPr>
              <a:t>Analytics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err="1">
                <a:solidFill>
                  <a:schemeClr val="bg1"/>
                </a:solidFill>
              </a:rPr>
              <a:t>Community</a:t>
            </a:r>
            <a:r>
              <a:rPr lang="es-PE" dirty="0">
                <a:solidFill>
                  <a:schemeClr val="bg1"/>
                </a:solidFill>
              </a:rPr>
              <a:t> Manager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Proveedor de hosting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Arrendatario de dominio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Persona de atención al cliente de </a:t>
            </a:r>
            <a:r>
              <a:rPr lang="es-PE" dirty="0" err="1">
                <a:solidFill>
                  <a:schemeClr val="bg1"/>
                </a:solidFill>
              </a:rPr>
              <a:t>Woorank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smtClean="0">
                <a:solidFill>
                  <a:schemeClr val="bg1"/>
                </a:solidFill>
              </a:rPr>
              <a:t>Asesor </a:t>
            </a:r>
            <a:r>
              <a:rPr lang="es-PE" dirty="0">
                <a:solidFill>
                  <a:schemeClr val="bg1"/>
                </a:solidFill>
              </a:rPr>
              <a:t>de imagen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352"/>
          <p:cNvSpPr/>
          <p:nvPr/>
        </p:nvSpPr>
        <p:spPr bwMode="auto">
          <a:xfrm>
            <a:off x="5566" y="795685"/>
            <a:ext cx="12207240" cy="572425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622193" y="3240297"/>
            <a:ext cx="3322855" cy="3808775"/>
          </a:xfrm>
          <a:custGeom>
            <a:avLst/>
            <a:gdLst>
              <a:gd name="T0" fmla="*/ 658 w 1847"/>
              <a:gd name="T1" fmla="*/ 2115 h 2116"/>
              <a:gd name="T2" fmla="*/ 658 w 1847"/>
              <a:gd name="T3" fmla="*/ 2116 h 2116"/>
              <a:gd name="T4" fmla="*/ 1630 w 1847"/>
              <a:gd name="T5" fmla="*/ 2116 h 2116"/>
              <a:gd name="T6" fmla="*/ 1523 w 1847"/>
              <a:gd name="T7" fmla="*/ 1569 h 2116"/>
              <a:gd name="T8" fmla="*/ 1652 w 1847"/>
              <a:gd name="T9" fmla="*/ 1173 h 2116"/>
              <a:gd name="T10" fmla="*/ 1626 w 1847"/>
              <a:gd name="T11" fmla="*/ 320 h 2116"/>
              <a:gd name="T12" fmla="*/ 306 w 1847"/>
              <a:gd name="T13" fmla="*/ 427 h 2116"/>
              <a:gd name="T14" fmla="*/ 166 w 1847"/>
              <a:gd name="T15" fmla="*/ 814 h 2116"/>
              <a:gd name="T16" fmla="*/ 216 w 1847"/>
              <a:gd name="T17" fmla="*/ 931 h 2116"/>
              <a:gd name="T18" fmla="*/ 107 w 1847"/>
              <a:gd name="T19" fmla="*/ 1099 h 2116"/>
              <a:gd name="T20" fmla="*/ 27 w 1847"/>
              <a:gd name="T21" fmla="*/ 1214 h 2116"/>
              <a:gd name="T22" fmla="*/ 89 w 1847"/>
              <a:gd name="T23" fmla="*/ 1303 h 2116"/>
              <a:gd name="T24" fmla="*/ 150 w 1847"/>
              <a:gd name="T25" fmla="*/ 1333 h 2116"/>
              <a:gd name="T26" fmla="*/ 141 w 1847"/>
              <a:gd name="T27" fmla="*/ 1433 h 2116"/>
              <a:gd name="T28" fmla="*/ 129 w 1847"/>
              <a:gd name="T29" fmla="*/ 1494 h 2116"/>
              <a:gd name="T30" fmla="*/ 152 w 1847"/>
              <a:gd name="T31" fmla="*/ 1518 h 2116"/>
              <a:gd name="T32" fmla="*/ 143 w 1847"/>
              <a:gd name="T33" fmla="*/ 1558 h 2116"/>
              <a:gd name="T34" fmla="*/ 163 w 1847"/>
              <a:gd name="T35" fmla="*/ 1633 h 2116"/>
              <a:gd name="T36" fmla="*/ 142 w 1847"/>
              <a:gd name="T37" fmla="*/ 1749 h 2116"/>
              <a:gd name="T38" fmla="*/ 224 w 1847"/>
              <a:gd name="T39" fmla="*/ 1829 h 2116"/>
              <a:gd name="T40" fmla="*/ 658 w 1847"/>
              <a:gd name="T41" fmla="*/ 2115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7" h="2116">
                <a:moveTo>
                  <a:pt x="658" y="2115"/>
                </a:moveTo>
                <a:cubicBezTo>
                  <a:pt x="658" y="2115"/>
                  <a:pt x="658" y="2115"/>
                  <a:pt x="658" y="2116"/>
                </a:cubicBezTo>
                <a:cubicBezTo>
                  <a:pt x="1630" y="2116"/>
                  <a:pt x="1630" y="2116"/>
                  <a:pt x="1630" y="2116"/>
                </a:cubicBezTo>
                <a:cubicBezTo>
                  <a:pt x="1553" y="1972"/>
                  <a:pt x="1499" y="1795"/>
                  <a:pt x="1523" y="1569"/>
                </a:cubicBezTo>
                <a:cubicBezTo>
                  <a:pt x="1545" y="1357"/>
                  <a:pt x="1598" y="1253"/>
                  <a:pt x="1652" y="1173"/>
                </a:cubicBezTo>
                <a:cubicBezTo>
                  <a:pt x="1800" y="950"/>
                  <a:pt x="1847" y="593"/>
                  <a:pt x="1626" y="320"/>
                </a:cubicBezTo>
                <a:cubicBezTo>
                  <a:pt x="1368" y="0"/>
                  <a:pt x="452" y="21"/>
                  <a:pt x="306" y="427"/>
                </a:cubicBezTo>
                <a:cubicBezTo>
                  <a:pt x="211" y="692"/>
                  <a:pt x="212" y="663"/>
                  <a:pt x="166" y="814"/>
                </a:cubicBezTo>
                <a:cubicBezTo>
                  <a:pt x="147" y="877"/>
                  <a:pt x="217" y="877"/>
                  <a:pt x="216" y="931"/>
                </a:cubicBezTo>
                <a:cubicBezTo>
                  <a:pt x="215" y="953"/>
                  <a:pt x="162" y="1024"/>
                  <a:pt x="107" y="1099"/>
                </a:cubicBezTo>
                <a:cubicBezTo>
                  <a:pt x="55" y="1169"/>
                  <a:pt x="50" y="1168"/>
                  <a:pt x="27" y="1214"/>
                </a:cubicBezTo>
                <a:cubicBezTo>
                  <a:pt x="0" y="1268"/>
                  <a:pt x="39" y="1287"/>
                  <a:pt x="89" y="1303"/>
                </a:cubicBezTo>
                <a:cubicBezTo>
                  <a:pt x="117" y="1312"/>
                  <a:pt x="134" y="1314"/>
                  <a:pt x="150" y="1333"/>
                </a:cubicBezTo>
                <a:cubicBezTo>
                  <a:pt x="182" y="1370"/>
                  <a:pt x="154" y="1411"/>
                  <a:pt x="141" y="1433"/>
                </a:cubicBezTo>
                <a:cubicBezTo>
                  <a:pt x="129" y="1453"/>
                  <a:pt x="112" y="1473"/>
                  <a:pt x="129" y="1494"/>
                </a:cubicBezTo>
                <a:cubicBezTo>
                  <a:pt x="145" y="1513"/>
                  <a:pt x="163" y="1513"/>
                  <a:pt x="152" y="1518"/>
                </a:cubicBezTo>
                <a:cubicBezTo>
                  <a:pt x="149" y="1520"/>
                  <a:pt x="135" y="1543"/>
                  <a:pt x="143" y="1558"/>
                </a:cubicBezTo>
                <a:cubicBezTo>
                  <a:pt x="158" y="1590"/>
                  <a:pt x="190" y="1588"/>
                  <a:pt x="163" y="1633"/>
                </a:cubicBezTo>
                <a:cubicBezTo>
                  <a:pt x="137" y="1679"/>
                  <a:pt x="137" y="1721"/>
                  <a:pt x="142" y="1749"/>
                </a:cubicBezTo>
                <a:cubicBezTo>
                  <a:pt x="145" y="1766"/>
                  <a:pt x="165" y="1818"/>
                  <a:pt x="224" y="1829"/>
                </a:cubicBezTo>
                <a:cubicBezTo>
                  <a:pt x="312" y="1845"/>
                  <a:pt x="562" y="1816"/>
                  <a:pt x="658" y="2115"/>
                </a:cubicBezTo>
                <a:close/>
              </a:path>
            </a:pathLst>
          </a:custGeom>
          <a:solidFill>
            <a:srgbClr val="297F9D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87936" y="2832513"/>
            <a:ext cx="441971" cy="439156"/>
            <a:chOff x="744538" y="3198813"/>
            <a:chExt cx="249237" cy="247650"/>
          </a:xfrm>
          <a:solidFill>
            <a:schemeClr val="bg1">
              <a:lumMod val="65000"/>
            </a:schemeClr>
          </a:solidFill>
        </p:grpSpPr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4117" y="84310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40801" y="4078075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Freeform 32"/>
          <p:cNvSpPr>
            <a:spLocks/>
          </p:cNvSpPr>
          <p:nvPr/>
        </p:nvSpPr>
        <p:spPr bwMode="auto">
          <a:xfrm>
            <a:off x="5953515" y="1199166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43" name="Freeform 33"/>
          <p:cNvSpPr>
            <a:spLocks noEditPoints="1"/>
          </p:cNvSpPr>
          <p:nvPr/>
        </p:nvSpPr>
        <p:spPr bwMode="auto">
          <a:xfrm>
            <a:off x="4569539" y="2049200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287183" y="3610382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Freeform 37"/>
          <p:cNvSpPr>
            <a:spLocks noEditPoints="1"/>
          </p:cNvSpPr>
          <p:nvPr/>
        </p:nvSpPr>
        <p:spPr bwMode="auto">
          <a:xfrm>
            <a:off x="3680206" y="914839"/>
            <a:ext cx="405375" cy="402561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27504" y="2756297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5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881989" y="1685214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49212" y="1175237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61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365446" y="239605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68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57"/>
          <p:cNvSpPr>
            <a:spLocks noEditPoints="1"/>
          </p:cNvSpPr>
          <p:nvPr/>
        </p:nvSpPr>
        <p:spPr bwMode="auto">
          <a:xfrm>
            <a:off x="4271138" y="3195454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533543" y="4153700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2" name="Freeform 59"/>
          <p:cNvSpPr>
            <a:spLocks noEditPoints="1"/>
          </p:cNvSpPr>
          <p:nvPr/>
        </p:nvSpPr>
        <p:spPr bwMode="auto">
          <a:xfrm>
            <a:off x="2093090" y="3925509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3" name="Freeform 60"/>
          <p:cNvSpPr>
            <a:spLocks noEditPoints="1"/>
          </p:cNvSpPr>
          <p:nvPr/>
        </p:nvSpPr>
        <p:spPr bwMode="auto">
          <a:xfrm>
            <a:off x="3637703" y="1523346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4" name="Freeform 61"/>
          <p:cNvSpPr>
            <a:spLocks noEditPoints="1"/>
          </p:cNvSpPr>
          <p:nvPr/>
        </p:nvSpPr>
        <p:spPr bwMode="auto">
          <a:xfrm>
            <a:off x="2809142" y="1574710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981329" y="182878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49945" y="2396050"/>
            <a:ext cx="447603" cy="427896"/>
            <a:chOff x="1652588" y="3660776"/>
            <a:chExt cx="252413" cy="241300"/>
          </a:xfrm>
          <a:solidFill>
            <a:schemeClr val="bg1">
              <a:lumMod val="65000"/>
            </a:schemeClr>
          </a:solidFill>
        </p:grpSpPr>
        <p:sp>
          <p:nvSpPr>
            <p:cNvPr id="79" name="Freeform 64"/>
            <p:cNvSpPr>
              <a:spLocks noEditPoints="1"/>
            </p:cNvSpPr>
            <p:nvPr/>
          </p:nvSpPr>
          <p:spPr bwMode="auto">
            <a:xfrm>
              <a:off x="1652588" y="3660776"/>
              <a:ext cx="252413" cy="241300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65"/>
            <p:cNvSpPr>
              <a:spLocks noChangeArrowheads="1"/>
            </p:cNvSpPr>
            <p:nvPr/>
          </p:nvSpPr>
          <p:spPr bwMode="auto">
            <a:xfrm>
              <a:off x="1770063" y="3819526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320928" y="1502516"/>
            <a:ext cx="418997" cy="309377"/>
            <a:chOff x="2057400" y="3700463"/>
            <a:chExt cx="273050" cy="201613"/>
          </a:xfrm>
          <a:solidFill>
            <a:schemeClr val="bg1">
              <a:lumMod val="65000"/>
            </a:schemeClr>
          </a:solidFill>
        </p:grpSpPr>
        <p:sp>
          <p:nvSpPr>
            <p:cNvPr id="82" name="Freeform 66"/>
            <p:cNvSpPr>
              <a:spLocks noEditPoints="1"/>
            </p:cNvSpPr>
            <p:nvPr/>
          </p:nvSpPr>
          <p:spPr bwMode="auto">
            <a:xfrm>
              <a:off x="2063750" y="3700463"/>
              <a:ext cx="260350" cy="158750"/>
            </a:xfrm>
            <a:custGeom>
              <a:avLst/>
              <a:gdLst>
                <a:gd name="T0" fmla="*/ 164 w 164"/>
                <a:gd name="T1" fmla="*/ 0 h 100"/>
                <a:gd name="T2" fmla="*/ 0 w 164"/>
                <a:gd name="T3" fmla="*/ 0 h 100"/>
                <a:gd name="T4" fmla="*/ 0 w 164"/>
                <a:gd name="T5" fmla="*/ 100 h 100"/>
                <a:gd name="T6" fmla="*/ 164 w 164"/>
                <a:gd name="T7" fmla="*/ 100 h 100"/>
                <a:gd name="T8" fmla="*/ 164 w 164"/>
                <a:gd name="T9" fmla="*/ 0 h 100"/>
                <a:gd name="T10" fmla="*/ 157 w 164"/>
                <a:gd name="T11" fmla="*/ 92 h 100"/>
                <a:gd name="T12" fmla="*/ 8 w 164"/>
                <a:gd name="T13" fmla="*/ 92 h 100"/>
                <a:gd name="T14" fmla="*/ 8 w 164"/>
                <a:gd name="T15" fmla="*/ 7 h 100"/>
                <a:gd name="T16" fmla="*/ 157 w 164"/>
                <a:gd name="T17" fmla="*/ 7 h 100"/>
                <a:gd name="T18" fmla="*/ 157 w 164"/>
                <a:gd name="T19" fmla="*/ 9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00">
                  <a:moveTo>
                    <a:pt x="164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64" y="100"/>
                  </a:lnTo>
                  <a:lnTo>
                    <a:pt x="164" y="0"/>
                  </a:lnTo>
                  <a:close/>
                  <a:moveTo>
                    <a:pt x="157" y="92"/>
                  </a:moveTo>
                  <a:lnTo>
                    <a:pt x="8" y="92"/>
                  </a:lnTo>
                  <a:lnTo>
                    <a:pt x="8" y="7"/>
                  </a:lnTo>
                  <a:lnTo>
                    <a:pt x="157" y="7"/>
                  </a:lnTo>
                  <a:lnTo>
                    <a:pt x="15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>
              <a:off x="2057400" y="3867151"/>
              <a:ext cx="273050" cy="34925"/>
            </a:xfrm>
            <a:custGeom>
              <a:avLst/>
              <a:gdLst>
                <a:gd name="T0" fmla="*/ 172 w 172"/>
                <a:gd name="T1" fmla="*/ 13 h 22"/>
                <a:gd name="T2" fmla="*/ 168 w 172"/>
                <a:gd name="T3" fmla="*/ 0 h 22"/>
                <a:gd name="T4" fmla="*/ 3 w 172"/>
                <a:gd name="T5" fmla="*/ 0 h 22"/>
                <a:gd name="T6" fmla="*/ 0 w 172"/>
                <a:gd name="T7" fmla="*/ 13 h 22"/>
                <a:gd name="T8" fmla="*/ 0 w 172"/>
                <a:gd name="T9" fmla="*/ 13 h 22"/>
                <a:gd name="T10" fmla="*/ 0 w 172"/>
                <a:gd name="T11" fmla="*/ 22 h 22"/>
                <a:gd name="T12" fmla="*/ 172 w 172"/>
                <a:gd name="T13" fmla="*/ 22 h 22"/>
                <a:gd name="T14" fmla="*/ 172 w 172"/>
                <a:gd name="T15" fmla="*/ 13 h 22"/>
                <a:gd name="T16" fmla="*/ 172 w 172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">
                  <a:moveTo>
                    <a:pt x="172" y="13"/>
                  </a:moveTo>
                  <a:lnTo>
                    <a:pt x="168" y="0"/>
                  </a:lnTo>
                  <a:lnTo>
                    <a:pt x="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172" y="22"/>
                  </a:lnTo>
                  <a:lnTo>
                    <a:pt x="172" y="13"/>
                  </a:lnTo>
                  <a:lnTo>
                    <a:pt x="17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70892" y="4078076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85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816934" y="1841908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89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0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27680" y="3329303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7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553930" y="307062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0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1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83341" y="1241390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3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4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Freeform 32"/>
          <p:cNvSpPr>
            <a:spLocks/>
          </p:cNvSpPr>
          <p:nvPr/>
        </p:nvSpPr>
        <p:spPr bwMode="auto">
          <a:xfrm>
            <a:off x="4882723" y="231657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6" name="Freeform 32"/>
          <p:cNvSpPr>
            <a:spLocks/>
          </p:cNvSpPr>
          <p:nvPr/>
        </p:nvSpPr>
        <p:spPr bwMode="auto">
          <a:xfrm>
            <a:off x="3691210" y="367513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7" name="Freeform 32"/>
          <p:cNvSpPr>
            <a:spLocks/>
          </p:cNvSpPr>
          <p:nvPr/>
        </p:nvSpPr>
        <p:spPr bwMode="auto">
          <a:xfrm>
            <a:off x="6021901" y="3242591"/>
            <a:ext cx="322088" cy="284544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96961" y="3841781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0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82641" y="27506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33946" y="171523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5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50458" y="3070929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104360" y="258321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326302" y="25618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4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5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820754" y="3781408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Freeform 32"/>
          <p:cNvSpPr>
            <a:spLocks/>
          </p:cNvSpPr>
          <p:nvPr/>
        </p:nvSpPr>
        <p:spPr bwMode="auto">
          <a:xfrm>
            <a:off x="9487318" y="272832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0" name="Freeform 54"/>
          <p:cNvSpPr>
            <a:spLocks noEditPoints="1"/>
          </p:cNvSpPr>
          <p:nvPr/>
        </p:nvSpPr>
        <p:spPr bwMode="auto">
          <a:xfrm>
            <a:off x="9719013" y="3123144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268471" y="362722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3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383791" y="3693521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6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213513" y="150251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2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Freeform 32"/>
          <p:cNvSpPr>
            <a:spLocks/>
          </p:cNvSpPr>
          <p:nvPr/>
        </p:nvSpPr>
        <p:spPr bwMode="auto">
          <a:xfrm>
            <a:off x="7986150" y="3003364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036131" y="2227881"/>
            <a:ext cx="431403" cy="365964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45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990895" y="180702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4" name="Freeform 32"/>
          <p:cNvSpPr>
            <a:spLocks/>
          </p:cNvSpPr>
          <p:nvPr/>
        </p:nvSpPr>
        <p:spPr bwMode="auto">
          <a:xfrm>
            <a:off x="4990895" y="287950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872858" y="36047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096602" y="785252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59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0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8199578" y="4224049"/>
            <a:ext cx="338484" cy="28714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62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3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4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5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6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7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297954" y="1856222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169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24707" y="2421497"/>
            <a:ext cx="239835" cy="362101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4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968274" y="24769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Freeform 32"/>
          <p:cNvSpPr>
            <a:spLocks/>
          </p:cNvSpPr>
          <p:nvPr/>
        </p:nvSpPr>
        <p:spPr bwMode="auto">
          <a:xfrm>
            <a:off x="5726945" y="1650025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6617185" y="3313194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91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287517" y="1671139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9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6812650" y="16739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356191" y="186185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0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0" name="Freeform 58"/>
          <p:cNvSpPr>
            <a:spLocks/>
          </p:cNvSpPr>
          <p:nvPr/>
        </p:nvSpPr>
        <p:spPr bwMode="auto">
          <a:xfrm>
            <a:off x="8415270" y="3953211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1" name="Freeform 59"/>
          <p:cNvSpPr>
            <a:spLocks noEditPoints="1"/>
          </p:cNvSpPr>
          <p:nvPr/>
        </p:nvSpPr>
        <p:spPr bwMode="auto">
          <a:xfrm>
            <a:off x="8711907" y="2555014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2" name="Freeform 60"/>
          <p:cNvSpPr>
            <a:spLocks noEditPoints="1"/>
          </p:cNvSpPr>
          <p:nvPr/>
        </p:nvSpPr>
        <p:spPr bwMode="auto">
          <a:xfrm>
            <a:off x="2470008" y="4100511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6282295" y="3164487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14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2383666" y="256267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457668" y="126525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810628" y="202378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2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0" name="Freeform 33"/>
          <p:cNvSpPr>
            <a:spLocks noEditPoints="1"/>
          </p:cNvSpPr>
          <p:nvPr/>
        </p:nvSpPr>
        <p:spPr bwMode="auto">
          <a:xfrm>
            <a:off x="5362255" y="219051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1" name="Freeform 33"/>
          <p:cNvSpPr>
            <a:spLocks noEditPoints="1"/>
          </p:cNvSpPr>
          <p:nvPr/>
        </p:nvSpPr>
        <p:spPr bwMode="auto">
          <a:xfrm>
            <a:off x="3499761" y="2858557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2" name="Freeform 33"/>
          <p:cNvSpPr>
            <a:spLocks noEditPoints="1"/>
          </p:cNvSpPr>
          <p:nvPr/>
        </p:nvSpPr>
        <p:spPr bwMode="auto">
          <a:xfrm>
            <a:off x="7757732" y="2621434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3" name="Freeform 33"/>
          <p:cNvSpPr>
            <a:spLocks noEditPoints="1"/>
          </p:cNvSpPr>
          <p:nvPr/>
        </p:nvSpPr>
        <p:spPr bwMode="auto">
          <a:xfrm>
            <a:off x="9000315" y="2170142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4" name="Freeform 33"/>
          <p:cNvSpPr>
            <a:spLocks noEditPoints="1"/>
          </p:cNvSpPr>
          <p:nvPr/>
        </p:nvSpPr>
        <p:spPr bwMode="auto">
          <a:xfrm>
            <a:off x="9416940" y="3988849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5" name="Freeform 33"/>
          <p:cNvSpPr>
            <a:spLocks noEditPoints="1"/>
          </p:cNvSpPr>
          <p:nvPr/>
        </p:nvSpPr>
        <p:spPr bwMode="auto">
          <a:xfrm>
            <a:off x="6772580" y="3762066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3916112" y="3240297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3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068516" y="30507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0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34735" y="2279026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3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Freeform 32"/>
          <p:cNvSpPr>
            <a:spLocks/>
          </p:cNvSpPr>
          <p:nvPr/>
        </p:nvSpPr>
        <p:spPr bwMode="auto">
          <a:xfrm>
            <a:off x="3424030" y="324759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46" name="Freeform 32"/>
          <p:cNvSpPr>
            <a:spLocks/>
          </p:cNvSpPr>
          <p:nvPr/>
        </p:nvSpPr>
        <p:spPr bwMode="auto">
          <a:xfrm>
            <a:off x="6832306" y="4214912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7356579" y="2699655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034846" y="2664804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2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3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4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5034843" y="1334290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6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8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9" name="Freeform 54"/>
          <p:cNvSpPr>
            <a:spLocks noEditPoints="1"/>
          </p:cNvSpPr>
          <p:nvPr/>
        </p:nvSpPr>
        <p:spPr bwMode="auto">
          <a:xfrm>
            <a:off x="2973048" y="304492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0" name="Freeform 54"/>
          <p:cNvSpPr>
            <a:spLocks noEditPoints="1"/>
          </p:cNvSpPr>
          <p:nvPr/>
        </p:nvSpPr>
        <p:spPr bwMode="auto">
          <a:xfrm>
            <a:off x="8539135" y="2254936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1" name="Freeform 54"/>
          <p:cNvSpPr>
            <a:spLocks noEditPoints="1"/>
          </p:cNvSpPr>
          <p:nvPr/>
        </p:nvSpPr>
        <p:spPr bwMode="auto">
          <a:xfrm>
            <a:off x="6525887" y="2776792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2" name="Freeform 54"/>
          <p:cNvSpPr>
            <a:spLocks noEditPoints="1"/>
          </p:cNvSpPr>
          <p:nvPr/>
        </p:nvSpPr>
        <p:spPr bwMode="auto">
          <a:xfrm>
            <a:off x="1999323" y="232114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3" name="Freeform 59"/>
          <p:cNvSpPr>
            <a:spLocks noEditPoints="1"/>
          </p:cNvSpPr>
          <p:nvPr/>
        </p:nvSpPr>
        <p:spPr bwMode="auto">
          <a:xfrm>
            <a:off x="2518940" y="3018310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5" name="Freeform 57"/>
          <p:cNvSpPr>
            <a:spLocks noEditPoints="1"/>
          </p:cNvSpPr>
          <p:nvPr/>
        </p:nvSpPr>
        <p:spPr bwMode="auto">
          <a:xfrm>
            <a:off x="5425013" y="3081882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6" name="Freeform 57"/>
          <p:cNvSpPr>
            <a:spLocks noEditPoints="1"/>
          </p:cNvSpPr>
          <p:nvPr/>
        </p:nvSpPr>
        <p:spPr bwMode="auto">
          <a:xfrm>
            <a:off x="5211630" y="2577057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7" name="Freeform 33"/>
          <p:cNvSpPr>
            <a:spLocks noEditPoints="1"/>
          </p:cNvSpPr>
          <p:nvPr/>
        </p:nvSpPr>
        <p:spPr bwMode="auto">
          <a:xfrm>
            <a:off x="5953515" y="1998181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8" name="Freeform 33"/>
          <p:cNvSpPr>
            <a:spLocks noEditPoints="1"/>
          </p:cNvSpPr>
          <p:nvPr/>
        </p:nvSpPr>
        <p:spPr bwMode="auto">
          <a:xfrm>
            <a:off x="4619852" y="90440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9" name="Freeform 61"/>
          <p:cNvSpPr>
            <a:spLocks noEditPoints="1"/>
          </p:cNvSpPr>
          <p:nvPr/>
        </p:nvSpPr>
        <p:spPr bwMode="auto">
          <a:xfrm>
            <a:off x="8484817" y="1634892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70" name="Freeform 54"/>
          <p:cNvSpPr>
            <a:spLocks noEditPoints="1"/>
          </p:cNvSpPr>
          <p:nvPr/>
        </p:nvSpPr>
        <p:spPr bwMode="auto">
          <a:xfrm>
            <a:off x="8088745" y="1422361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700926" y="117357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5469022" y="8062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5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6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677993" y="68729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78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0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1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3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Freeform 32"/>
          <p:cNvSpPr>
            <a:spLocks/>
          </p:cNvSpPr>
          <p:nvPr/>
        </p:nvSpPr>
        <p:spPr bwMode="auto">
          <a:xfrm>
            <a:off x="2809142" y="116116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349347" y="1161158"/>
            <a:ext cx="299932" cy="290380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6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7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8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9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0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1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2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3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4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5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6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7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8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9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6120153" y="717086"/>
            <a:ext cx="468987" cy="454051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301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2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4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5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6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7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8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9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0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1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3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4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327020" y="1025946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316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7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8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9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0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803284" y="8022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32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4" name="Freeform 58"/>
          <p:cNvSpPr>
            <a:spLocks/>
          </p:cNvSpPr>
          <p:nvPr/>
        </p:nvSpPr>
        <p:spPr bwMode="auto">
          <a:xfrm>
            <a:off x="7152709" y="881139"/>
            <a:ext cx="306803" cy="318027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3675971" y="2562670"/>
            <a:ext cx="269311" cy="26746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26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7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8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643956" y="2065708"/>
            <a:ext cx="282333" cy="280400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3912534" y="1785095"/>
            <a:ext cx="218453" cy="21695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4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5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6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7" name="Freeform 33"/>
          <p:cNvSpPr>
            <a:spLocks noEditPoints="1"/>
          </p:cNvSpPr>
          <p:nvPr/>
        </p:nvSpPr>
        <p:spPr bwMode="auto">
          <a:xfrm>
            <a:off x="4642134" y="3205028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3899401" y="1352375"/>
            <a:ext cx="164776" cy="248779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33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2700515" y="3504342"/>
            <a:ext cx="950647" cy="956613"/>
          </a:xfrm>
          <a:prstGeom prst="ellipse">
            <a:avLst/>
          </a:prstGeom>
          <a:blipFill>
            <a:blip r:embed="rId3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1" y="2793193"/>
            <a:ext cx="950647" cy="956613"/>
          </a:xfrm>
          <a:prstGeom prst="ellipse">
            <a:avLst/>
          </a:prstGeom>
          <a:blipFill>
            <a:blip r:embed="rId4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64001" y="1108991"/>
            <a:ext cx="950647" cy="956613"/>
          </a:xfrm>
          <a:prstGeom prst="ellipse">
            <a:avLst/>
          </a:prstGeom>
          <a:blipFill>
            <a:blip r:embed="rId5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5323" y="2270803"/>
            <a:ext cx="950647" cy="956613"/>
          </a:xfrm>
          <a:prstGeom prst="ellipse">
            <a:avLst/>
          </a:prstGeom>
          <a:blipFill>
            <a:blip r:embed="rId6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1546" y="2065605"/>
            <a:ext cx="950647" cy="956613"/>
          </a:xfrm>
          <a:prstGeom prst="ellipse">
            <a:avLst/>
          </a:prstGeom>
          <a:blipFill>
            <a:blip r:embed="rId7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15201" y="3432435"/>
            <a:ext cx="950647" cy="956613"/>
          </a:xfrm>
          <a:prstGeom prst="ellipse">
            <a:avLst/>
          </a:prstGeom>
          <a:blipFill>
            <a:blip r:embed="rId8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9203" y="3052091"/>
            <a:ext cx="950647" cy="956613"/>
          </a:xfrm>
          <a:prstGeom prst="ellipse">
            <a:avLst/>
          </a:prstGeom>
          <a:blipFill>
            <a:blip r:embed="rId9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12001" y="1700206"/>
            <a:ext cx="950647" cy="956613"/>
          </a:xfrm>
          <a:prstGeom prst="ellipse">
            <a:avLst/>
          </a:prstGeom>
          <a:blipFill>
            <a:blip r:embed="rId10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55" name="Round Same Side Corner Rectangle 35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635890" y="5118140"/>
            <a:ext cx="4239626" cy="1655442"/>
            <a:chOff x="1855969" y="3166271"/>
            <a:chExt cx="3122431" cy="1876682"/>
          </a:xfrm>
        </p:grpSpPr>
        <p:sp>
          <p:nvSpPr>
            <p:cNvPr id="358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632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s-PE" sz="14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et.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855969" y="3166271"/>
              <a:ext cx="1980148" cy="418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95571" y="4683567"/>
            <a:ext cx="3180502" cy="2045074"/>
            <a:chOff x="1839972" y="3072997"/>
            <a:chExt cx="3138428" cy="1594438"/>
          </a:xfrm>
        </p:grpSpPr>
        <p:sp>
          <p:nvSpPr>
            <p:cNvPr id="361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257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et.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39972" y="3072997"/>
              <a:ext cx="1980148" cy="287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7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2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40"/>
                            </p:stCondLst>
                            <p:childTnLst>
                              <p:par>
                                <p:cTn id="2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60"/>
                            </p:stCondLst>
                            <p:childTnLst>
                              <p:par>
                                <p:cTn id="4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80"/>
                            </p:stCondLst>
                            <p:childTnLst>
                              <p:par>
                                <p:cTn id="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20"/>
                            </p:stCondLst>
                            <p:childTnLst>
                              <p:par>
                                <p:cTn id="6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40"/>
                            </p:stCondLst>
                            <p:childTnLst>
                              <p:par>
                                <p:cTn id="6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60"/>
                            </p:stCondLst>
                            <p:childTnLst>
                              <p:par>
                                <p:cTn id="7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80"/>
                            </p:stCondLst>
                            <p:childTnLst>
                              <p:par>
                                <p:cTn id="8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20"/>
                            </p:stCondLst>
                            <p:childTnLst>
                              <p:par>
                                <p:cTn id="9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40"/>
                            </p:stCondLst>
                            <p:childTnLst>
                              <p:par>
                                <p:cTn id="10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60"/>
                            </p:stCondLst>
                            <p:childTnLst>
                              <p:par>
                                <p:cTn id="11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80"/>
                            </p:stCondLst>
                            <p:childTnLst>
                              <p:par>
                                <p:cTn id="11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00"/>
                            </p:stCondLst>
                            <p:childTnLst>
                              <p:par>
                                <p:cTn id="12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920"/>
                            </p:stCondLst>
                            <p:childTnLst>
                              <p:par>
                                <p:cTn id="13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40"/>
                            </p:stCondLst>
                            <p:childTnLst>
                              <p:par>
                                <p:cTn id="13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16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60"/>
                            </p:stCondLst>
                            <p:childTnLst>
                              <p:par>
                                <p:cTn id="15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780"/>
                            </p:stCondLst>
                            <p:childTnLst>
                              <p:par>
                                <p:cTn id="15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20"/>
                            </p:stCondLst>
                            <p:childTnLst>
                              <p:par>
                                <p:cTn id="17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2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140"/>
                            </p:stCondLst>
                            <p:childTnLst>
                              <p:par>
                                <p:cTn id="18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2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260"/>
                            </p:stCondLst>
                            <p:childTnLst>
                              <p:par>
                                <p:cTn id="18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380"/>
                            </p:stCondLst>
                            <p:childTnLst>
                              <p:par>
                                <p:cTn id="19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2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500"/>
                            </p:stCondLst>
                            <p:childTnLst>
                              <p:par>
                                <p:cTn id="20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2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620"/>
                            </p:stCondLst>
                            <p:childTnLst>
                              <p:par>
                                <p:cTn id="20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2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740"/>
                            </p:stCondLst>
                            <p:childTnLst>
                              <p:par>
                                <p:cTn id="2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2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860"/>
                            </p:stCondLst>
                            <p:childTnLst>
                              <p:par>
                                <p:cTn id="2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2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980"/>
                            </p:stCondLst>
                            <p:childTnLst>
                              <p:par>
                                <p:cTn id="22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2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6100"/>
                            </p:stCondLst>
                            <p:childTnLst>
                              <p:par>
                                <p:cTn id="23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2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220"/>
                            </p:stCondLst>
                            <p:childTnLst>
                              <p:par>
                                <p:cTn id="2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2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340"/>
                            </p:stCondLst>
                            <p:childTnLst>
                              <p:par>
                                <p:cTn id="2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46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960"/>
                            </p:stCondLst>
                            <p:childTnLst>
                              <p:par>
                                <p:cTn id="2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2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080"/>
                            </p:stCondLst>
                            <p:childTnLst>
                              <p:par>
                                <p:cTn id="27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200"/>
                            </p:stCondLst>
                            <p:childTnLst>
                              <p:par>
                                <p:cTn id="27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7320"/>
                            </p:stCondLst>
                            <p:childTnLst>
                              <p:par>
                                <p:cTn id="2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2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440"/>
                            </p:stCondLst>
                            <p:childTnLst>
                              <p:par>
                                <p:cTn id="29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560"/>
                            </p:stCondLst>
                            <p:childTnLst>
                              <p:par>
                                <p:cTn id="29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680"/>
                            </p:stCondLst>
                            <p:childTnLst>
                              <p:par>
                                <p:cTn id="30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800"/>
                            </p:stCondLst>
                            <p:childTnLst>
                              <p:par>
                                <p:cTn id="3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7920"/>
                            </p:stCondLst>
                            <p:childTnLst>
                              <p:par>
                                <p:cTn id="3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2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8040"/>
                            </p:stCondLst>
                            <p:childTnLst>
                              <p:par>
                                <p:cTn id="3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2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160"/>
                            </p:stCondLst>
                            <p:childTnLst>
                              <p:par>
                                <p:cTn id="3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280"/>
                            </p:stCondLst>
                            <p:childTnLst>
                              <p:par>
                                <p:cTn id="3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4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00"/>
                            </p:stCondLst>
                            <p:childTnLst>
                              <p:par>
                                <p:cTn id="35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9020"/>
                            </p:stCondLst>
                            <p:childTnLst>
                              <p:par>
                                <p:cTn id="36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9140"/>
                            </p:stCondLst>
                            <p:childTnLst>
                              <p:par>
                                <p:cTn id="36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2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9260"/>
                            </p:stCondLst>
                            <p:childTnLst>
                              <p:par>
                                <p:cTn id="3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2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380"/>
                            </p:stCondLst>
                            <p:childTnLst>
                              <p:par>
                                <p:cTn id="38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2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2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9620"/>
                            </p:stCondLst>
                            <p:childTnLst>
                              <p:par>
                                <p:cTn id="39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740"/>
                            </p:stCondLst>
                            <p:childTnLst>
                              <p:par>
                                <p:cTn id="40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2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9860"/>
                            </p:stCondLst>
                            <p:childTnLst>
                              <p:par>
                                <p:cTn id="40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2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980"/>
                            </p:stCondLst>
                            <p:childTnLst>
                              <p:par>
                                <p:cTn id="41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2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100"/>
                            </p:stCondLst>
                            <p:childTnLst>
                              <p:par>
                                <p:cTn id="42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2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220"/>
                            </p:stCondLst>
                            <p:childTnLst>
                              <p:par>
                                <p:cTn id="4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2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340"/>
                            </p:stCondLst>
                            <p:childTnLst>
                              <p:par>
                                <p:cTn id="4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0840"/>
                            </p:stCondLst>
                            <p:childTnLst>
                              <p:par>
                                <p:cTn id="4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2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0960"/>
                            </p:stCondLst>
                            <p:childTnLst>
                              <p:par>
                                <p:cTn id="4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080"/>
                            </p:stCondLst>
                            <p:childTnLst>
                              <p:par>
                                <p:cTn id="45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2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1200"/>
                            </p:stCondLst>
                            <p:childTnLst>
                              <p:par>
                                <p:cTn id="46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2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1320"/>
                            </p:stCondLst>
                            <p:childTnLst>
                              <p:par>
                                <p:cTn id="47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2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1440"/>
                            </p:stCondLst>
                            <p:childTnLst>
                              <p:par>
                                <p:cTn id="47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2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1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1560"/>
                            </p:stCondLst>
                            <p:childTnLst>
                              <p:par>
                                <p:cTn id="48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2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1680"/>
                            </p:stCondLst>
                            <p:childTnLst>
                              <p:par>
                                <p:cTn id="49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2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49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2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1920"/>
                            </p:stCondLst>
                            <p:childTnLst>
                              <p:par>
                                <p:cTn id="50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2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2040"/>
                            </p:stCondLst>
                            <p:childTnLst>
                              <p:par>
                                <p:cTn id="5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2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6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2160"/>
                            </p:stCondLst>
                            <p:childTnLst>
                              <p:par>
                                <p:cTn id="5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2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3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280"/>
                            </p:stCondLst>
                            <p:childTnLst>
                              <p:par>
                                <p:cTn id="5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780"/>
                            </p:stCondLst>
                            <p:childTnLst>
                              <p:par>
                                <p:cTn id="5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2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2900"/>
                            </p:stCondLst>
                            <p:childTnLst>
                              <p:par>
                                <p:cTn id="5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12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3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3020"/>
                            </p:stCondLst>
                            <p:childTnLst>
                              <p:par>
                                <p:cTn id="54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2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140"/>
                            </p:stCondLst>
                            <p:childTnLst>
                              <p:par>
                                <p:cTn id="5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2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3260"/>
                            </p:stCondLst>
                            <p:childTnLst>
                              <p:par>
                                <p:cTn id="56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2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4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3380"/>
                            </p:stCondLst>
                            <p:childTnLst>
                              <p:par>
                                <p:cTn id="56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2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1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2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620"/>
                            </p:stCondLst>
                            <p:childTnLst>
                              <p:par>
                                <p:cTn id="58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2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3740"/>
                            </p:stCondLst>
                            <p:childTnLst>
                              <p:par>
                                <p:cTn id="58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2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3860"/>
                            </p:stCondLst>
                            <p:childTnLst>
                              <p:par>
                                <p:cTn id="59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12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9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980"/>
                            </p:stCondLst>
                            <p:childTnLst>
                              <p:par>
                                <p:cTn id="60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4100"/>
                            </p:stCondLst>
                            <p:childTnLst>
                              <p:par>
                                <p:cTn id="6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2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3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4220"/>
                            </p:stCondLst>
                            <p:childTnLst>
                              <p:par>
                                <p:cTn id="61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2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4340"/>
                            </p:stCondLst>
                            <p:childTnLst>
                              <p:par>
                                <p:cTn id="6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4840"/>
                            </p:stCondLst>
                            <p:childTnLst>
                              <p:par>
                                <p:cTn id="6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2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4960"/>
                            </p:stCondLst>
                            <p:childTnLst>
                              <p:par>
                                <p:cTn id="63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2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5080"/>
                            </p:stCondLst>
                            <p:childTnLst>
                              <p:par>
                                <p:cTn id="64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12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5200"/>
                            </p:stCondLst>
                            <p:childTnLst>
                              <p:par>
                                <p:cTn id="65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12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5320"/>
                            </p:stCondLst>
                            <p:childTnLst>
                              <p:par>
                                <p:cTn id="65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2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5440"/>
                            </p:stCondLst>
                            <p:childTnLst>
                              <p:par>
                                <p:cTn id="66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2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5560"/>
                            </p:stCondLst>
                            <p:childTnLst>
                              <p:par>
                                <p:cTn id="67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2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15680"/>
                            </p:stCondLst>
                            <p:childTnLst>
                              <p:par>
                                <p:cTn id="6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2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5800"/>
                            </p:stCondLst>
                            <p:childTnLst>
                              <p:par>
                                <p:cTn id="68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12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5920"/>
                            </p:stCondLst>
                            <p:childTnLst>
                              <p:par>
                                <p:cTn id="69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2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6040"/>
                            </p:stCondLst>
                            <p:childTnLst>
                              <p:par>
                                <p:cTn id="70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12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6160"/>
                            </p:stCondLst>
                            <p:childTnLst>
                              <p:par>
                                <p:cTn id="70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6280"/>
                            </p:stCondLst>
                            <p:childTnLst>
                              <p:par>
                                <p:cTn id="7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2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7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6900"/>
                            </p:stCondLst>
                            <p:childTnLst>
                              <p:par>
                                <p:cTn id="7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020"/>
                            </p:stCondLst>
                            <p:childTnLst>
                              <p:par>
                                <p:cTn id="7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12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7140"/>
                            </p:stCondLst>
                            <p:childTnLst>
                              <p:par>
                                <p:cTn id="7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17260"/>
                            </p:stCondLst>
                            <p:childTnLst>
                              <p:par>
                                <p:cTn id="7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1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380"/>
                            </p:stCondLst>
                            <p:childTnLst>
                              <p:par>
                                <p:cTn id="7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2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7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7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18250"/>
                            </p:stCondLst>
                            <p:childTnLst>
                              <p:par>
                                <p:cTn id="7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7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  <p:bldP spid="5" grpId="0" animBg="1"/>
      <p:bldP spid="42" grpId="0" animBg="1"/>
      <p:bldP spid="43" grpId="0" animBg="1"/>
      <p:bldP spid="4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05" grpId="0" animBg="1"/>
      <p:bldP spid="106" grpId="0" animBg="1"/>
      <p:bldP spid="107" grpId="0" animBg="1"/>
      <p:bldP spid="129" grpId="0" animBg="1"/>
      <p:bldP spid="130" grpId="0" animBg="1"/>
      <p:bldP spid="143" grpId="0" animBg="1"/>
      <p:bldP spid="154" grpId="0" animBg="1"/>
      <p:bldP spid="189" grpId="0" animBg="1"/>
      <p:bldP spid="210" grpId="0" animBg="1"/>
      <p:bldP spid="211" grpId="0" animBg="1"/>
      <p:bldP spid="212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45" grpId="0" animBg="1"/>
      <p:bldP spid="246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84" grpId="0" animBg="1"/>
      <p:bldP spid="324" grpId="0" animBg="1"/>
      <p:bldP spid="337" grpId="0" animBg="1"/>
      <p:bldP spid="14" grpId="0" animBg="1"/>
      <p:bldP spid="9" grpId="0" animBg="1"/>
      <p:bldP spid="6" grpId="0" animBg="1"/>
      <p:bldP spid="10" grpId="0" animBg="1"/>
      <p:bldP spid="7" grpId="0" animBg="1"/>
      <p:bldP spid="13" grpId="0" animBg="1"/>
      <p:bldP spid="11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/>
        </p:nvSpPr>
        <p:spPr>
          <a:xfrm rot="10800000">
            <a:off x="465733" y="4434396"/>
            <a:ext cx="3494303" cy="1597853"/>
          </a:xfrm>
          <a:prstGeom prst="round2SameRect">
            <a:avLst>
              <a:gd name="adj1" fmla="val 552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r="13116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r="13099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r="13116"/>
          <a:stretch>
            <a:fillRect/>
          </a:stretch>
        </p:blipFill>
        <p:spPr/>
      </p:pic>
      <p:grpSp>
        <p:nvGrpSpPr>
          <p:cNvPr id="42" name="Group 41"/>
          <p:cNvGrpSpPr/>
          <p:nvPr/>
        </p:nvGrpSpPr>
        <p:grpSpPr>
          <a:xfrm>
            <a:off x="133422" y="3813047"/>
            <a:ext cx="3826615" cy="1049956"/>
            <a:chOff x="100066" y="1152123"/>
            <a:chExt cx="2869961" cy="787467"/>
          </a:xfrm>
        </p:grpSpPr>
        <p:sp>
          <p:nvSpPr>
            <p:cNvPr id="28" name="Rectangle 27"/>
            <p:cNvSpPr/>
            <p:nvPr/>
          </p:nvSpPr>
          <p:spPr>
            <a:xfrm>
              <a:off x="100066" y="1152123"/>
              <a:ext cx="2869961" cy="4608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</a:t>
              </a:r>
              <a:r>
                <a:rPr lang="es-PE" sz="200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Dolor</a:t>
              </a:r>
              <a:endParaRPr lang="es-PE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ight Triangle 28"/>
            <p:cNvSpPr/>
            <p:nvPr/>
          </p:nvSpPr>
          <p:spPr>
            <a:xfrm flipH="1" flipV="1">
              <a:off x="100066" y="1612979"/>
              <a:ext cx="249234" cy="32661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29095" y="3813047"/>
            <a:ext cx="3826615" cy="1049956"/>
            <a:chOff x="6171821" y="1152123"/>
            <a:chExt cx="2869961" cy="787467"/>
          </a:xfrm>
        </p:grpSpPr>
        <p:sp>
          <p:nvSpPr>
            <p:cNvPr id="32" name="Rectangle 31"/>
            <p:cNvSpPr/>
            <p:nvPr/>
          </p:nvSpPr>
          <p:spPr>
            <a:xfrm>
              <a:off x="6171821" y="1152123"/>
              <a:ext cx="2869961" cy="46085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</a:t>
              </a:r>
              <a:r>
                <a:rPr lang="es-PE" sz="200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Dolor</a:t>
              </a:r>
              <a:endParaRPr lang="es-PE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Right Triangle 32"/>
            <p:cNvSpPr/>
            <p:nvPr/>
          </p:nvSpPr>
          <p:spPr>
            <a:xfrm flipV="1">
              <a:off x="8783722" y="1612979"/>
              <a:ext cx="249234" cy="326611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29075" y="3813047"/>
            <a:ext cx="4133852" cy="1049956"/>
            <a:chOff x="3027000" y="1208736"/>
            <a:chExt cx="3100389" cy="787467"/>
          </a:xfrm>
        </p:grpSpPr>
        <p:sp>
          <p:nvSpPr>
            <p:cNvPr id="31" name="Right Triangle 30"/>
            <p:cNvSpPr/>
            <p:nvPr/>
          </p:nvSpPr>
          <p:spPr>
            <a:xfrm flipH="1" flipV="1">
              <a:off x="3027000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Right Triangle 33"/>
            <p:cNvSpPr/>
            <p:nvPr/>
          </p:nvSpPr>
          <p:spPr>
            <a:xfrm flipV="1">
              <a:off x="5878155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27000" y="1208736"/>
              <a:ext cx="3100389" cy="46085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</a:t>
              </a:r>
              <a:r>
                <a:rPr lang="es-PE" sz="200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Dolor</a:t>
              </a:r>
              <a:endParaRPr lang="es-PE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74804" y="4626094"/>
            <a:ext cx="3328201" cy="133882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10800000">
            <a:off x="4344779" y="4427522"/>
            <a:ext cx="3494303" cy="1597853"/>
          </a:xfrm>
          <a:prstGeom prst="round2SameRect">
            <a:avLst>
              <a:gd name="adj1" fmla="val 552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453850" y="4626094"/>
            <a:ext cx="3328201" cy="133882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ound Same Side Corner Rectangle 52"/>
          <p:cNvSpPr/>
          <p:nvPr/>
        </p:nvSpPr>
        <p:spPr>
          <a:xfrm rot="10800000">
            <a:off x="8229095" y="4434396"/>
            <a:ext cx="3494303" cy="1597853"/>
          </a:xfrm>
          <a:prstGeom prst="round2SameRect">
            <a:avLst>
              <a:gd name="adj1" fmla="val 552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338166" y="4626094"/>
            <a:ext cx="3328201" cy="133882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5" name="Round Same Side Corner Rectangle 2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70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/>
      <p:bldP spid="51" grpId="0" animBg="1"/>
      <p:bldP spid="52" grpId="0"/>
      <p:bldP spid="53" grpId="0" animBg="1"/>
      <p:bldP spid="5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2" y="3107681"/>
            <a:ext cx="12191999" cy="3750320"/>
          </a:xfrm>
          <a:custGeom>
            <a:avLst/>
            <a:gdLst>
              <a:gd name="connsiteX0" fmla="*/ 0 w 12191999"/>
              <a:gd name="connsiteY0" fmla="*/ 0 h 3750320"/>
              <a:gd name="connsiteX1" fmla="*/ 1177734 w 12191999"/>
              <a:gd name="connsiteY1" fmla="*/ 0 h 3750320"/>
              <a:gd name="connsiteX2" fmla="*/ 1193887 w 12191999"/>
              <a:gd name="connsiteY2" fmla="*/ 160241 h 3750320"/>
              <a:gd name="connsiteX3" fmla="*/ 2139478 w 12191999"/>
              <a:gd name="connsiteY3" fmla="*/ 930919 h 3750320"/>
              <a:gd name="connsiteX4" fmla="*/ 3085068 w 12191999"/>
              <a:gd name="connsiteY4" fmla="*/ 160241 h 3750320"/>
              <a:gd name="connsiteX5" fmla="*/ 3101222 w 12191999"/>
              <a:gd name="connsiteY5" fmla="*/ 0 h 3750320"/>
              <a:gd name="connsiteX6" fmla="*/ 3797222 w 12191999"/>
              <a:gd name="connsiteY6" fmla="*/ 0 h 3750320"/>
              <a:gd name="connsiteX7" fmla="*/ 3813375 w 12191999"/>
              <a:gd name="connsiteY7" fmla="*/ 160241 h 3750320"/>
              <a:gd name="connsiteX8" fmla="*/ 4758965 w 12191999"/>
              <a:gd name="connsiteY8" fmla="*/ 930919 h 3750320"/>
              <a:gd name="connsiteX9" fmla="*/ 5704556 w 12191999"/>
              <a:gd name="connsiteY9" fmla="*/ 160241 h 3750320"/>
              <a:gd name="connsiteX10" fmla="*/ 5720710 w 12191999"/>
              <a:gd name="connsiteY10" fmla="*/ 0 h 3750320"/>
              <a:gd name="connsiteX11" fmla="*/ 6493092 w 12191999"/>
              <a:gd name="connsiteY11" fmla="*/ 0 h 3750320"/>
              <a:gd name="connsiteX12" fmla="*/ 6509246 w 12191999"/>
              <a:gd name="connsiteY12" fmla="*/ 160241 h 3750320"/>
              <a:gd name="connsiteX13" fmla="*/ 7454836 w 12191999"/>
              <a:gd name="connsiteY13" fmla="*/ 930919 h 3750320"/>
              <a:gd name="connsiteX14" fmla="*/ 8400427 w 12191999"/>
              <a:gd name="connsiteY14" fmla="*/ 160241 h 3750320"/>
              <a:gd name="connsiteX15" fmla="*/ 8416580 w 12191999"/>
              <a:gd name="connsiteY15" fmla="*/ 0 h 3750320"/>
              <a:gd name="connsiteX16" fmla="*/ 9157502 w 12191999"/>
              <a:gd name="connsiteY16" fmla="*/ 0 h 3750320"/>
              <a:gd name="connsiteX17" fmla="*/ 9173655 w 12191999"/>
              <a:gd name="connsiteY17" fmla="*/ 160241 h 3750320"/>
              <a:gd name="connsiteX18" fmla="*/ 10119246 w 12191999"/>
              <a:gd name="connsiteY18" fmla="*/ 930919 h 3750320"/>
              <a:gd name="connsiteX19" fmla="*/ 11064837 w 12191999"/>
              <a:gd name="connsiteY19" fmla="*/ 160241 h 3750320"/>
              <a:gd name="connsiteX20" fmla="*/ 11080990 w 12191999"/>
              <a:gd name="connsiteY20" fmla="*/ 0 h 3750320"/>
              <a:gd name="connsiteX21" fmla="*/ 12191999 w 12191999"/>
              <a:gd name="connsiteY21" fmla="*/ 0 h 3750320"/>
              <a:gd name="connsiteX22" fmla="*/ 12191999 w 12191999"/>
              <a:gd name="connsiteY22" fmla="*/ 3750320 h 3750320"/>
              <a:gd name="connsiteX23" fmla="*/ 0 w 12191999"/>
              <a:gd name="connsiteY23" fmla="*/ 3750320 h 375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3750320">
                <a:moveTo>
                  <a:pt x="0" y="0"/>
                </a:moveTo>
                <a:lnTo>
                  <a:pt x="1177734" y="0"/>
                </a:lnTo>
                <a:lnTo>
                  <a:pt x="1193887" y="160241"/>
                </a:lnTo>
                <a:cubicBezTo>
                  <a:pt x="1283888" y="600066"/>
                  <a:pt x="1673046" y="930919"/>
                  <a:pt x="2139478" y="930919"/>
                </a:cubicBezTo>
                <a:cubicBezTo>
                  <a:pt x="2605910" y="930919"/>
                  <a:pt x="2995067" y="600066"/>
                  <a:pt x="3085068" y="160241"/>
                </a:cubicBezTo>
                <a:lnTo>
                  <a:pt x="3101222" y="0"/>
                </a:lnTo>
                <a:lnTo>
                  <a:pt x="3797222" y="0"/>
                </a:lnTo>
                <a:lnTo>
                  <a:pt x="3813375" y="160241"/>
                </a:lnTo>
                <a:cubicBezTo>
                  <a:pt x="3903377" y="600066"/>
                  <a:pt x="4292534" y="930919"/>
                  <a:pt x="4758965" y="930919"/>
                </a:cubicBezTo>
                <a:cubicBezTo>
                  <a:pt x="5225397" y="930919"/>
                  <a:pt x="5614555" y="600066"/>
                  <a:pt x="5704556" y="160241"/>
                </a:cubicBezTo>
                <a:lnTo>
                  <a:pt x="5720710" y="0"/>
                </a:lnTo>
                <a:lnTo>
                  <a:pt x="6493092" y="0"/>
                </a:lnTo>
                <a:lnTo>
                  <a:pt x="6509246" y="160241"/>
                </a:lnTo>
                <a:cubicBezTo>
                  <a:pt x="6599247" y="600066"/>
                  <a:pt x="6988404" y="930919"/>
                  <a:pt x="7454836" y="930919"/>
                </a:cubicBezTo>
                <a:cubicBezTo>
                  <a:pt x="7921268" y="930919"/>
                  <a:pt x="8310426" y="600066"/>
                  <a:pt x="8400427" y="160241"/>
                </a:cubicBezTo>
                <a:lnTo>
                  <a:pt x="8416580" y="0"/>
                </a:lnTo>
                <a:lnTo>
                  <a:pt x="9157502" y="0"/>
                </a:lnTo>
                <a:lnTo>
                  <a:pt x="9173655" y="160241"/>
                </a:lnTo>
                <a:cubicBezTo>
                  <a:pt x="9263657" y="600066"/>
                  <a:pt x="9652814" y="930919"/>
                  <a:pt x="10119246" y="930919"/>
                </a:cubicBezTo>
                <a:cubicBezTo>
                  <a:pt x="10585678" y="930919"/>
                  <a:pt x="10974835" y="600066"/>
                  <a:pt x="11064837" y="160241"/>
                </a:cubicBezTo>
                <a:lnTo>
                  <a:pt x="11080990" y="0"/>
                </a:lnTo>
                <a:lnTo>
                  <a:pt x="12191999" y="0"/>
                </a:lnTo>
                <a:lnTo>
                  <a:pt x="12191999" y="3750320"/>
                </a:lnTo>
                <a:lnTo>
                  <a:pt x="0" y="375032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2400" dirty="0"/>
          </a:p>
        </p:txBody>
      </p:sp>
      <p:sp>
        <p:nvSpPr>
          <p:cNvPr id="19" name="Oval 18"/>
          <p:cNvSpPr/>
          <p:nvPr/>
        </p:nvSpPr>
        <p:spPr>
          <a:xfrm>
            <a:off x="9281795" y="2235948"/>
            <a:ext cx="1674905" cy="167490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 cmpd="dbl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6" name="Oval 15"/>
          <p:cNvSpPr/>
          <p:nvPr/>
        </p:nvSpPr>
        <p:spPr>
          <a:xfrm>
            <a:off x="6617385" y="2235948"/>
            <a:ext cx="1674905" cy="16749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3" name="Oval 12"/>
          <p:cNvSpPr/>
          <p:nvPr/>
        </p:nvSpPr>
        <p:spPr>
          <a:xfrm>
            <a:off x="3921514" y="2235948"/>
            <a:ext cx="1674905" cy="167490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 cmpd="dbl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9" name="Oval 8"/>
          <p:cNvSpPr/>
          <p:nvPr/>
        </p:nvSpPr>
        <p:spPr>
          <a:xfrm>
            <a:off x="1302026" y="2235948"/>
            <a:ext cx="1674905" cy="167490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 cmpd="dbl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47" name="Rectangle 46"/>
          <p:cNvSpPr/>
          <p:nvPr/>
        </p:nvSpPr>
        <p:spPr>
          <a:xfrm>
            <a:off x="1435282" y="4236673"/>
            <a:ext cx="1408399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1024942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54770" y="4236673"/>
            <a:ext cx="1408399" cy="369332"/>
          </a:xfrm>
          <a:prstGeom prst="rect">
            <a:avLst/>
          </a:prstGeom>
          <a:solidFill>
            <a:srgbClr val="A5A5A5"/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3644430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50639" y="4236673"/>
            <a:ext cx="14083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6340301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415050" y="4236673"/>
            <a:ext cx="140839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9004711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1657" y="5640408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>
                <a:solidFill>
                  <a:schemeClr val="bg1"/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1" name="Round Same Side Corner Rectangle 2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9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9" grpId="0" animBg="1"/>
      <p:bldP spid="16" grpId="0" animBg="1"/>
      <p:bldP spid="13" grpId="0" animBg="1"/>
      <p:bldP spid="9" grpId="0" animBg="1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4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-15240" y="1471960"/>
            <a:ext cx="12207240" cy="5027314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544349" y="1814676"/>
            <a:ext cx="2230965" cy="4379419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0" idx="6"/>
          </p:cNvCxnSpPr>
          <p:nvPr/>
        </p:nvCxnSpPr>
        <p:spPr>
          <a:xfrm flipV="1">
            <a:off x="4151244" y="2257712"/>
            <a:ext cx="1411355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6"/>
          </p:cNvCxnSpPr>
          <p:nvPr/>
        </p:nvCxnSpPr>
        <p:spPr>
          <a:xfrm flipV="1">
            <a:off x="4851399" y="3307721"/>
            <a:ext cx="2103120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Straight Arrow Connector 5119"/>
          <p:cNvCxnSpPr>
            <a:stCxn id="12" idx="6"/>
          </p:cNvCxnSpPr>
          <p:nvPr/>
        </p:nvCxnSpPr>
        <p:spPr>
          <a:xfrm flipV="1">
            <a:off x="4851399" y="4649705"/>
            <a:ext cx="2103120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/>
          <p:cNvCxnSpPr>
            <a:stCxn id="13" idx="6"/>
          </p:cNvCxnSpPr>
          <p:nvPr/>
        </p:nvCxnSpPr>
        <p:spPr>
          <a:xfrm flipV="1">
            <a:off x="4151244" y="5781685"/>
            <a:ext cx="1411355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50899" y="2367996"/>
            <a:ext cx="3252368" cy="3272780"/>
          </a:xfrm>
          <a:prstGeom prst="ellipse">
            <a:avLst/>
          </a:prstGeom>
          <a:solidFill>
            <a:srgbClr val="F49D1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pic>
        <p:nvPicPr>
          <p:cNvPr id="47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16" y="1689278"/>
            <a:ext cx="1097280" cy="1097280"/>
          </a:xfrm>
          <a:prstGeom prst="ellipse">
            <a:avLst/>
          </a:prstGeom>
          <a:ln w="190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6928197" y="1670190"/>
            <a:ext cx="3840858" cy="1091884"/>
            <a:chOff x="6928197" y="1670190"/>
            <a:chExt cx="3840858" cy="1091884"/>
          </a:xfrm>
        </p:grpSpPr>
        <p:sp>
          <p:nvSpPr>
            <p:cNvPr id="45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50" name="Picture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61" y="2851079"/>
            <a:ext cx="1097280" cy="1097280"/>
          </a:xfrm>
          <a:prstGeom prst="ellipse">
            <a:avLst/>
          </a:prstGeom>
          <a:ln w="1905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/>
          <p:cNvGrpSpPr/>
          <p:nvPr/>
        </p:nvGrpSpPr>
        <p:grpSpPr>
          <a:xfrm>
            <a:off x="8351142" y="2831991"/>
            <a:ext cx="3840858" cy="1091884"/>
            <a:chOff x="6928197" y="1670190"/>
            <a:chExt cx="3840858" cy="1091884"/>
          </a:xfrm>
        </p:grpSpPr>
        <p:sp>
          <p:nvSpPr>
            <p:cNvPr id="52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ED7D31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54" name="Picture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61" y="4094575"/>
            <a:ext cx="1097280" cy="1097280"/>
          </a:xfrm>
          <a:prstGeom prst="ellipse">
            <a:avLst/>
          </a:prstGeom>
          <a:ln w="1905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5" name="Group 54"/>
          <p:cNvGrpSpPr/>
          <p:nvPr/>
        </p:nvGrpSpPr>
        <p:grpSpPr>
          <a:xfrm>
            <a:off x="8351142" y="4075487"/>
            <a:ext cx="3840858" cy="1091884"/>
            <a:chOff x="6928197" y="1670190"/>
            <a:chExt cx="3840858" cy="1091884"/>
          </a:xfrm>
        </p:grpSpPr>
        <p:sp>
          <p:nvSpPr>
            <p:cNvPr id="56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A5A5A5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58" name="Picture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16" y="5333324"/>
            <a:ext cx="1097280" cy="1097280"/>
          </a:xfrm>
          <a:prstGeom prst="ellipse">
            <a:avLst/>
          </a:prstGeom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Group 75"/>
          <p:cNvGrpSpPr/>
          <p:nvPr/>
        </p:nvGrpSpPr>
        <p:grpSpPr>
          <a:xfrm>
            <a:off x="6928197" y="5314236"/>
            <a:ext cx="3840858" cy="1091884"/>
            <a:chOff x="6928197" y="1670190"/>
            <a:chExt cx="3840858" cy="1091884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524624" y="3836395"/>
            <a:ext cx="1780184" cy="1330976"/>
            <a:chOff x="1156263" y="4638938"/>
            <a:chExt cx="2150661" cy="1330976"/>
          </a:xfrm>
        </p:grpSpPr>
        <p:sp>
          <p:nvSpPr>
            <p:cNvPr id="80" name="TextBox 79"/>
            <p:cNvSpPr txBox="1"/>
            <p:nvPr/>
          </p:nvSpPr>
          <p:spPr>
            <a:xfrm>
              <a:off x="1156263" y="5108140"/>
              <a:ext cx="215066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414391" y="4638938"/>
              <a:ext cx="1723348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2" name="Freeform 178"/>
          <p:cNvSpPr>
            <a:spLocks noChangeAspect="1" noEditPoints="1"/>
          </p:cNvSpPr>
          <p:nvPr/>
        </p:nvSpPr>
        <p:spPr bwMode="auto">
          <a:xfrm>
            <a:off x="2087303" y="2947780"/>
            <a:ext cx="728446" cy="548640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0" name="Oval 9"/>
          <p:cNvSpPr/>
          <p:nvPr/>
        </p:nvSpPr>
        <p:spPr>
          <a:xfrm>
            <a:off x="3688087" y="2024680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88242" y="3074689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88242" y="4416673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88087" y="5548653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8" name="Round Same Side Corner Rectangle 3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2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5" grpId="0" animBg="1"/>
      <p:bldP spid="82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1678898"/>
            <a:ext cx="12192000" cy="483311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7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DEVELOPER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50"/>
          </p:nvPr>
        </p:nvSpPr>
        <p:spPr/>
        <p:txBody>
          <a:bodyPr/>
          <a:lstStyle/>
          <a:p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I do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Jimmy and Morgan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tell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me to do.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51"/>
          </p:nvPr>
        </p:nvSpPr>
        <p:spPr/>
        <p:txBody>
          <a:bodyPr/>
          <a:lstStyle/>
          <a:p>
            <a:pPr lvl="0"/>
            <a:r>
              <a:rPr lang="es-PE" sz="2000" dirty="0" smtClean="0"/>
              <a:t>James </a:t>
            </a:r>
            <a:r>
              <a:rPr lang="es-PE" sz="2000" dirty="0" err="1" smtClean="0"/>
              <a:t>Sager</a:t>
            </a:r>
            <a:endParaRPr lang="es-PE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55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CEO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56"/>
          </p:nvPr>
        </p:nvSpPr>
        <p:spPr/>
        <p:txBody>
          <a:bodyPr/>
          <a:lstStyle/>
          <a:p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Management of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overall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operations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development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 &amp;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integration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s-PE" sz="1600" dirty="0">
              <a:solidFill>
                <a:schemeClr val="bg1">
                  <a:lumMod val="75000"/>
                </a:schemeClr>
              </a:solidFill>
              <a:cs typeface="Estrangelo Edessa" panose="03080600000000000000" pitchFamily="66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57"/>
          </p:nvPr>
        </p:nvSpPr>
        <p:spPr/>
        <p:txBody>
          <a:bodyPr/>
          <a:lstStyle/>
          <a:p>
            <a:pPr lvl="0"/>
            <a:r>
              <a:rPr lang="es-PE" sz="2000" dirty="0" smtClean="0"/>
              <a:t>Jimmy </a:t>
            </a:r>
            <a:r>
              <a:rPr lang="es-PE" sz="2000" dirty="0" err="1" smtClean="0"/>
              <a:t>Sager</a:t>
            </a:r>
            <a:endParaRPr lang="es-PE" sz="2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59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CFO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60"/>
          </p:nvPr>
        </p:nvSpPr>
        <p:spPr/>
        <p:txBody>
          <a:bodyPr/>
          <a:lstStyle/>
          <a:p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Financial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planning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risk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management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cart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integration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s-PE" sz="1600" dirty="0">
              <a:solidFill>
                <a:schemeClr val="bg1">
                  <a:lumMod val="75000"/>
                </a:schemeClr>
              </a:solidFill>
              <a:cs typeface="Estrangelo Edessa" panose="03080600000000000000" pitchFamily="66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61"/>
          </p:nvPr>
        </p:nvSpPr>
        <p:spPr/>
        <p:txBody>
          <a:bodyPr/>
          <a:lstStyle/>
          <a:p>
            <a:pPr lvl="0"/>
            <a:r>
              <a:rPr lang="es-PE" sz="2000" dirty="0" smtClean="0">
                <a:solidFill>
                  <a:srgbClr val="E468C1"/>
                </a:solidFill>
              </a:rPr>
              <a:t>Morgan </a:t>
            </a:r>
            <a:r>
              <a:rPr lang="es-PE" sz="2000" dirty="0" err="1" smtClean="0">
                <a:solidFill>
                  <a:srgbClr val="E468C1"/>
                </a:solidFill>
              </a:rPr>
              <a:t>Sager</a:t>
            </a:r>
            <a:endParaRPr lang="es-PE" sz="2000" dirty="0">
              <a:solidFill>
                <a:srgbClr val="E468C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63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CUSTOMER SERVICE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64"/>
          </p:nvPr>
        </p:nvSpPr>
        <p:spPr/>
        <p:txBody>
          <a:bodyPr/>
          <a:lstStyle/>
          <a:p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Product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service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support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intellectual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rights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social media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management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half" idx="65"/>
          </p:nvPr>
        </p:nvSpPr>
        <p:spPr/>
        <p:txBody>
          <a:bodyPr/>
          <a:lstStyle/>
          <a:p>
            <a:pPr lvl="0"/>
            <a:r>
              <a:rPr lang="es-PE" sz="2000" dirty="0" err="1" smtClean="0"/>
              <a:t>Lori</a:t>
            </a:r>
            <a:r>
              <a:rPr lang="es-PE" sz="2000" dirty="0" smtClean="0"/>
              <a:t> </a:t>
            </a:r>
            <a:r>
              <a:rPr lang="es-PE" sz="2000" dirty="0" err="1" smtClean="0"/>
              <a:t>Sager</a:t>
            </a:r>
            <a:endParaRPr lang="es-PE" sz="2000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5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4280" r="4406" b="4280"/>
          <a:stretch/>
        </p:blipFill>
        <p:spPr>
          <a:xfrm>
            <a:off x="943967" y="2026581"/>
            <a:ext cx="2251315" cy="2257552"/>
          </a:xfrm>
          <a:ln>
            <a:solidFill>
              <a:srgbClr val="5B9BD5"/>
            </a:solidFill>
          </a:ln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4280" r="5913" b="4280"/>
          <a:stretch/>
        </p:blipFill>
        <p:spPr>
          <a:ln>
            <a:solidFill>
              <a:srgbClr val="ED7D31"/>
            </a:solidFill>
          </a:ln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4280" r="5913" b="4280"/>
          <a:stretch/>
        </p:blipFill>
        <p:spPr>
          <a:ln>
            <a:solidFill>
              <a:srgbClr val="E468C1"/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6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2522" r="1933" b="2522"/>
          <a:stretch/>
        </p:blipFill>
        <p:spPr>
          <a:xfrm>
            <a:off x="9013363" y="2026581"/>
            <a:ext cx="2197616" cy="2257552"/>
          </a:xfrm>
          <a:ln>
            <a:solidFill>
              <a:srgbClr val="FFC000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6" name="Round Same Side Corner Rectangle 25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8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build="p"/>
      <p:bldP spid="5" grpId="0" build="p"/>
      <p:bldP spid="6" grpId="0" build="p"/>
      <p:bldP spid="9" grpId="0" build="p"/>
      <p:bldP spid="10" grpId="0" build="p"/>
      <p:bldP spid="11" grpId="0" build="p"/>
      <p:bldP spid="13" grpId="0" build="p"/>
      <p:bldP spid="14" grpId="0" build="p"/>
      <p:bldP spid="15" grpId="0" build="p"/>
      <p:bldP spid="17" grpId="0" build="p"/>
      <p:bldP spid="18" grpId="0" build="p"/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667418"/>
            <a:ext cx="12192000" cy="6190582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357" y="-21594"/>
            <a:ext cx="2837516" cy="891469"/>
            <a:chOff x="127357" y="-6354"/>
            <a:chExt cx="2524868" cy="891469"/>
          </a:xfrm>
        </p:grpSpPr>
        <p:sp>
          <p:nvSpPr>
            <p:cNvPr id="28" name="Round Same Side Corner Rectangle 2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Matriz interés/poder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24"/>
          <p:cNvGrpSpPr/>
          <p:nvPr/>
        </p:nvGrpSpPr>
        <p:grpSpPr>
          <a:xfrm>
            <a:off x="5420764" y="1188897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95" y="1576897"/>
            <a:ext cx="5277481" cy="4771300"/>
          </a:xfrm>
          <a:prstGeom prst="rect">
            <a:avLst/>
          </a:prstGeom>
          <a:noFill/>
        </p:spPr>
      </p:pic>
      <p:sp>
        <p:nvSpPr>
          <p:cNvPr id="50" name="Freeform 15"/>
          <p:cNvSpPr>
            <a:spLocks/>
          </p:cNvSpPr>
          <p:nvPr/>
        </p:nvSpPr>
        <p:spPr bwMode="auto">
          <a:xfrm>
            <a:off x="7848478" y="2455377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4" name="Freeform 15"/>
          <p:cNvSpPr>
            <a:spLocks/>
          </p:cNvSpPr>
          <p:nvPr/>
        </p:nvSpPr>
        <p:spPr bwMode="auto">
          <a:xfrm rot="10800000" flipV="1">
            <a:off x="3463947" y="2455377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68" name="Freeform 15"/>
          <p:cNvSpPr>
            <a:spLocks/>
          </p:cNvSpPr>
          <p:nvPr/>
        </p:nvSpPr>
        <p:spPr bwMode="auto">
          <a:xfrm>
            <a:off x="7848478" y="4949488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 rot="10800000" flipV="1">
            <a:off x="3374973" y="4955368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35820" y="667418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9022148" y="667418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1198929" y="4845288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9022148" y="496372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08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Oval 81"/>
          <p:cNvSpPr>
            <a:spLocks noChangeAspect="1"/>
          </p:cNvSpPr>
          <p:nvPr/>
        </p:nvSpPr>
        <p:spPr>
          <a:xfrm>
            <a:off x="10065240" y="68581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06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Oval 81"/>
          <p:cNvSpPr>
            <a:spLocks noChangeAspect="1"/>
          </p:cNvSpPr>
          <p:nvPr/>
        </p:nvSpPr>
        <p:spPr>
          <a:xfrm>
            <a:off x="11111814" y="68581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07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81"/>
          <p:cNvSpPr>
            <a:spLocks noChangeAspect="1"/>
          </p:cNvSpPr>
          <p:nvPr/>
        </p:nvSpPr>
        <p:spPr>
          <a:xfrm>
            <a:off x="9022148" y="1741495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22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Oval 80"/>
          <p:cNvSpPr>
            <a:spLocks noChangeAspect="1"/>
          </p:cNvSpPr>
          <p:nvPr/>
        </p:nvSpPr>
        <p:spPr>
          <a:xfrm>
            <a:off x="1217467" y="667418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Oval 81"/>
          <p:cNvSpPr>
            <a:spLocks noChangeAspect="1"/>
          </p:cNvSpPr>
          <p:nvPr/>
        </p:nvSpPr>
        <p:spPr>
          <a:xfrm>
            <a:off x="10079400" y="1748410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Oval 81"/>
          <p:cNvSpPr>
            <a:spLocks noChangeAspect="1"/>
          </p:cNvSpPr>
          <p:nvPr/>
        </p:nvSpPr>
        <p:spPr>
          <a:xfrm>
            <a:off x="11135700" y="1736731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Oval 81"/>
          <p:cNvSpPr>
            <a:spLocks noChangeAspect="1"/>
          </p:cNvSpPr>
          <p:nvPr/>
        </p:nvSpPr>
        <p:spPr>
          <a:xfrm>
            <a:off x="9022148" y="281557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25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Oval 82"/>
          <p:cNvSpPr>
            <a:spLocks noChangeAspect="1"/>
          </p:cNvSpPr>
          <p:nvPr/>
        </p:nvSpPr>
        <p:spPr>
          <a:xfrm>
            <a:off x="2240686" y="4844431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15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Oval 81"/>
          <p:cNvSpPr>
            <a:spLocks noChangeAspect="1"/>
          </p:cNvSpPr>
          <p:nvPr/>
        </p:nvSpPr>
        <p:spPr>
          <a:xfrm>
            <a:off x="10079400" y="281557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26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Oval 81"/>
          <p:cNvSpPr>
            <a:spLocks noChangeAspect="1"/>
          </p:cNvSpPr>
          <p:nvPr/>
        </p:nvSpPr>
        <p:spPr>
          <a:xfrm>
            <a:off x="11135700" y="281557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27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Oval 82"/>
          <p:cNvSpPr>
            <a:spLocks noChangeAspect="1"/>
          </p:cNvSpPr>
          <p:nvPr/>
        </p:nvSpPr>
        <p:spPr>
          <a:xfrm>
            <a:off x="1168829" y="5930171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18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Oval 82"/>
          <p:cNvSpPr>
            <a:spLocks noChangeAspect="1"/>
          </p:cNvSpPr>
          <p:nvPr/>
        </p:nvSpPr>
        <p:spPr>
          <a:xfrm>
            <a:off x="2240191" y="5930171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31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Oval 80"/>
          <p:cNvSpPr>
            <a:spLocks noChangeAspect="1"/>
          </p:cNvSpPr>
          <p:nvPr/>
        </p:nvSpPr>
        <p:spPr>
          <a:xfrm>
            <a:off x="2299071" y="690725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05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Oval 80"/>
          <p:cNvSpPr>
            <a:spLocks noChangeAspect="1"/>
          </p:cNvSpPr>
          <p:nvPr/>
        </p:nvSpPr>
        <p:spPr>
          <a:xfrm>
            <a:off x="135820" y="174841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12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Oval 80"/>
          <p:cNvSpPr>
            <a:spLocks noChangeAspect="1"/>
          </p:cNvSpPr>
          <p:nvPr/>
        </p:nvSpPr>
        <p:spPr>
          <a:xfrm>
            <a:off x="1217467" y="174841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6" name="Oval 80"/>
          <p:cNvSpPr>
            <a:spLocks noChangeAspect="1"/>
          </p:cNvSpPr>
          <p:nvPr/>
        </p:nvSpPr>
        <p:spPr>
          <a:xfrm>
            <a:off x="2299071" y="1736731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16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0"/>
          <p:cNvSpPr>
            <a:spLocks noChangeAspect="1"/>
          </p:cNvSpPr>
          <p:nvPr/>
        </p:nvSpPr>
        <p:spPr>
          <a:xfrm>
            <a:off x="135820" y="283415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17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Oval 80"/>
          <p:cNvSpPr>
            <a:spLocks noChangeAspect="1"/>
          </p:cNvSpPr>
          <p:nvPr/>
        </p:nvSpPr>
        <p:spPr>
          <a:xfrm>
            <a:off x="1169114" y="2829402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19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Oval 80"/>
          <p:cNvSpPr>
            <a:spLocks noChangeAspect="1"/>
          </p:cNvSpPr>
          <p:nvPr/>
        </p:nvSpPr>
        <p:spPr>
          <a:xfrm>
            <a:off x="2232543" y="282483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20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Oval 81"/>
          <p:cNvSpPr>
            <a:spLocks noChangeAspect="1"/>
          </p:cNvSpPr>
          <p:nvPr/>
        </p:nvSpPr>
        <p:spPr>
          <a:xfrm>
            <a:off x="9022148" y="3889649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28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Oval 80"/>
          <p:cNvSpPr>
            <a:spLocks noChangeAspect="1"/>
          </p:cNvSpPr>
          <p:nvPr/>
        </p:nvSpPr>
        <p:spPr>
          <a:xfrm>
            <a:off x="135820" y="391989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Oval 83"/>
          <p:cNvSpPr>
            <a:spLocks noChangeAspect="1"/>
          </p:cNvSpPr>
          <p:nvPr/>
        </p:nvSpPr>
        <p:spPr>
          <a:xfrm>
            <a:off x="10065240" y="496372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09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Oval 80"/>
          <p:cNvSpPr>
            <a:spLocks noChangeAspect="1"/>
          </p:cNvSpPr>
          <p:nvPr/>
        </p:nvSpPr>
        <p:spPr>
          <a:xfrm>
            <a:off x="1163577" y="3874297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29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" name="Oval 80"/>
          <p:cNvSpPr>
            <a:spLocks noChangeAspect="1"/>
          </p:cNvSpPr>
          <p:nvPr/>
        </p:nvSpPr>
        <p:spPr>
          <a:xfrm>
            <a:off x="2226686" y="3874297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30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" name="Oval 83"/>
          <p:cNvSpPr>
            <a:spLocks noChangeAspect="1"/>
          </p:cNvSpPr>
          <p:nvPr/>
        </p:nvSpPr>
        <p:spPr>
          <a:xfrm>
            <a:off x="11108332" y="494578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10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4" name="Oval 83"/>
          <p:cNvSpPr>
            <a:spLocks noChangeAspect="1"/>
          </p:cNvSpPr>
          <p:nvPr/>
        </p:nvSpPr>
        <p:spPr>
          <a:xfrm>
            <a:off x="9022659" y="593017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0" grpId="0" animBg="1"/>
      <p:bldP spid="54" grpId="0" animBg="1"/>
      <p:bldP spid="68" grpId="0" animBg="1"/>
      <p:bldP spid="72" grpId="0" animBg="1"/>
      <p:bldP spid="81" grpId="0" animBg="1"/>
      <p:bldP spid="82" grpId="0" animBg="1"/>
      <p:bldP spid="83" grpId="0" animBg="1"/>
      <p:bldP spid="84" grpId="0" animBg="1"/>
      <p:bldP spid="45" grpId="0" animBg="1"/>
      <p:bldP spid="46" grpId="0" animBg="1"/>
      <p:bldP spid="49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4" grpId="0" animBg="1"/>
      <p:bldP spid="66" grpId="0" animBg="1"/>
      <p:bldP spid="67" grpId="0" animBg="1"/>
      <p:bldP spid="75" grpId="0" animBg="1"/>
      <p:bldP spid="76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Elbow Connector 9"/>
          <p:cNvCxnSpPr>
            <a:stCxn id="45" idx="6"/>
          </p:cNvCxnSpPr>
          <p:nvPr/>
        </p:nvCxnSpPr>
        <p:spPr>
          <a:xfrm>
            <a:off x="3044410" y="1817845"/>
            <a:ext cx="4467336" cy="1012047"/>
          </a:xfrm>
          <a:prstGeom prst="bentConnector3">
            <a:avLst>
              <a:gd name="adj1" fmla="val 86966"/>
            </a:avLst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0" idx="6"/>
          </p:cNvCxnSpPr>
          <p:nvPr/>
        </p:nvCxnSpPr>
        <p:spPr>
          <a:xfrm>
            <a:off x="5686849" y="2731460"/>
            <a:ext cx="1824898" cy="421474"/>
          </a:xfrm>
          <a:prstGeom prst="bentConnector3">
            <a:avLst>
              <a:gd name="adj1" fmla="val 50000"/>
            </a:avLst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3" idx="6"/>
          </p:cNvCxnSpPr>
          <p:nvPr/>
        </p:nvCxnSpPr>
        <p:spPr>
          <a:xfrm flipV="1">
            <a:off x="6245237" y="4411151"/>
            <a:ext cx="1241515" cy="717928"/>
          </a:xfrm>
          <a:prstGeom prst="bentConnector3">
            <a:avLst>
              <a:gd name="adj1" fmla="val 50000"/>
            </a:avLst>
          </a:prstGeom>
          <a:ln>
            <a:solidFill>
              <a:srgbClr val="38572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960264" y="4042927"/>
            <a:ext cx="3551483" cy="711937"/>
          </a:xfrm>
          <a:prstGeom prst="bentConnector3">
            <a:avLst>
              <a:gd name="adj1" fmla="val 31939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488479" y="1757950"/>
            <a:ext cx="4635670" cy="4206240"/>
            <a:chOff x="521002" y="1609116"/>
            <a:chExt cx="3429000" cy="311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521002" y="1609116"/>
              <a:ext cx="3429000" cy="311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1310" y="1955649"/>
              <a:ext cx="2990088" cy="184670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Elbow Connector 63"/>
          <p:cNvCxnSpPr>
            <a:stCxn id="61" idx="6"/>
          </p:cNvCxnSpPr>
          <p:nvPr/>
        </p:nvCxnSpPr>
        <p:spPr>
          <a:xfrm flipV="1">
            <a:off x="1426787" y="3612358"/>
            <a:ext cx="6059965" cy="298975"/>
          </a:xfrm>
          <a:prstGeom prst="bentConnector3">
            <a:avLst>
              <a:gd name="adj1" fmla="val 50000"/>
            </a:avLst>
          </a:prstGeom>
          <a:ln>
            <a:solidFill>
              <a:srgbClr val="A5A5A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7356" y="-21594"/>
            <a:ext cx="4628159" cy="1260801"/>
            <a:chOff x="127357" y="-6354"/>
            <a:chExt cx="2524868" cy="1260801"/>
          </a:xfrm>
        </p:grpSpPr>
        <p:sp>
          <p:nvSpPr>
            <p:cNvPr id="43" name="Round Same Side Corner Rectangle 4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7357" y="54118"/>
              <a:ext cx="2524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producto - Descripción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113077" y="1352178"/>
            <a:ext cx="931333" cy="931333"/>
          </a:xfrm>
          <a:prstGeom prst="ellips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00B0F0"/>
                </a:solidFill>
              </a:rPr>
              <a:t>01</a:t>
            </a:r>
            <a:endParaRPr lang="es-PE" sz="3733" b="1" dirty="0">
              <a:solidFill>
                <a:srgbClr val="00B0F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9588" y="1757949"/>
            <a:ext cx="2482851" cy="1781863"/>
            <a:chOff x="1879600" y="3087314"/>
            <a:chExt cx="3098800" cy="1495456"/>
          </a:xfrm>
        </p:grpSpPr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172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Hecha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en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Wordpress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con biografía, plan de gobierno,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newsfeed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del candidato. Será </a:t>
              </a:r>
              <a:r>
                <a:rPr lang="es-ES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monitoredo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 con </a:t>
              </a:r>
              <a:r>
                <a:rPr lang="es-ES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Wookrank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. Integrará las cuentas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oficiales de redes sociales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Página web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0" name="Oval 59"/>
          <p:cNvSpPr/>
          <p:nvPr/>
        </p:nvSpPr>
        <p:spPr bwMode="auto">
          <a:xfrm>
            <a:off x="4755516" y="2265793"/>
            <a:ext cx="931333" cy="931333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ED7D31"/>
                </a:solidFill>
              </a:rPr>
              <a:t>02</a:t>
            </a:r>
            <a:endParaRPr lang="es-PE" sz="3733" b="1" dirty="0">
              <a:solidFill>
                <a:srgbClr val="ED7D31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95454" y="3445666"/>
            <a:ext cx="931333" cy="931333"/>
          </a:xfrm>
          <a:prstGeom prst="ellips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A5A5A5"/>
                </a:solidFill>
              </a:rPr>
              <a:t>03</a:t>
            </a:r>
            <a:endParaRPr lang="es-PE" sz="3733" b="1" dirty="0">
              <a:solidFill>
                <a:srgbClr val="A5A5A5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25499" y="4282266"/>
            <a:ext cx="931333" cy="931333"/>
          </a:xfrm>
          <a:prstGeom prst="ellips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FFC000"/>
                </a:solidFill>
              </a:rPr>
              <a:t>04</a:t>
            </a:r>
            <a:endParaRPr lang="es-PE" sz="3733" b="1" dirty="0">
              <a:solidFill>
                <a:srgbClr val="FFC000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313904" y="4663412"/>
            <a:ext cx="931333" cy="931333"/>
          </a:xfrm>
          <a:prstGeom prst="ellipse">
            <a:avLst/>
          </a:prstGeom>
          <a:noFill/>
          <a:ln w="19050">
            <a:solidFill>
              <a:srgbClr val="385723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385723"/>
                </a:solidFill>
              </a:rPr>
              <a:t>05</a:t>
            </a:r>
            <a:endParaRPr lang="es-PE" sz="3733" b="1" dirty="0">
              <a:solidFill>
                <a:srgbClr val="385723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270321" y="5334275"/>
            <a:ext cx="2482851" cy="1092442"/>
            <a:chOff x="1879600" y="3087314"/>
            <a:chExt cx="3098800" cy="916849"/>
          </a:xfrm>
        </p:grpSpPr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594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Elaboración de 3 diseños distintos para ser publicados por agencia de paneles publicitarios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385723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Billboards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577197" y="5331781"/>
            <a:ext cx="2909653" cy="1307886"/>
            <a:chOff x="1879600" y="3087314"/>
            <a:chExt cx="3098800" cy="1097664"/>
          </a:xfrm>
        </p:grpSpPr>
        <p:sp>
          <p:nvSpPr>
            <p:cNvPr id="74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Elaboración de 1 diseño que contenga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call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to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action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los colores y el logo de la campaña y sus valores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42963" y="3087314"/>
              <a:ext cx="2819587" cy="30996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Afiche para volantes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311257" y="2512309"/>
            <a:ext cx="2701928" cy="952383"/>
            <a:chOff x="1825852" y="3087314"/>
            <a:chExt cx="3098800" cy="799302"/>
          </a:xfrm>
        </p:grpSpPr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1825852" y="3654140"/>
              <a:ext cx="3098800" cy="232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Relacionados al plan de difusión.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942964" y="3087314"/>
              <a:ext cx="2558355" cy="542443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Presupuesto, cronograma y riesgos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5362" y="4557787"/>
            <a:ext cx="2482851" cy="2040395"/>
            <a:chOff x="1879600" y="3087314"/>
            <a:chExt cx="3098800" cy="1712433"/>
          </a:xfrm>
        </p:grpSpPr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389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Las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cuentas oficiales de redes sociales serán administradas por un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community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manager. El contenido gráfico será elaborado por diseñador.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s-ES" sz="14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defTabSz="1219170">
                <a:spcBef>
                  <a:spcPct val="20000"/>
                </a:spcBef>
                <a:defRPr/>
              </a:pP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42964" y="3087314"/>
              <a:ext cx="2921841" cy="309968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Redes sociales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26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88213" y="2776120"/>
            <a:ext cx="2282912" cy="1134812"/>
            <a:chOff x="3288213" y="2776120"/>
            <a:chExt cx="2282912" cy="1134812"/>
          </a:xfrm>
        </p:grpSpPr>
        <p:sp>
          <p:nvSpPr>
            <p:cNvPr id="61" name="Round Single Corner Rectangle 60"/>
            <p:cNvSpPr/>
            <p:nvPr/>
          </p:nvSpPr>
          <p:spPr>
            <a:xfrm rot="10800000" flipH="1">
              <a:off x="3290681" y="2776120"/>
              <a:ext cx="2146026" cy="1134812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88213" y="2873006"/>
              <a:ext cx="22829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2">
                      <a:lumMod val="10000"/>
                    </a:schemeClr>
                  </a:solidFill>
                </a:rPr>
                <a:t>Se </a:t>
              </a:r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realizará pruebas de aceptación entre 20 simpatizantes del candidato.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04487" y="2760415"/>
            <a:ext cx="2327591" cy="1150517"/>
            <a:chOff x="6604487" y="2760415"/>
            <a:chExt cx="2327591" cy="1150517"/>
          </a:xfrm>
        </p:grpSpPr>
        <p:sp>
          <p:nvSpPr>
            <p:cNvPr id="58" name="Round Single Corner Rectangle 57"/>
            <p:cNvSpPr/>
            <p:nvPr/>
          </p:nvSpPr>
          <p:spPr>
            <a:xfrm rot="10800000">
              <a:off x="6604487" y="2760415"/>
              <a:ext cx="2278664" cy="1150517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49166" y="2863895"/>
              <a:ext cx="22829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2">
                      <a:lumMod val="10000"/>
                    </a:schemeClr>
                  </a:solidFill>
                </a:rPr>
                <a:t>Depende </a:t>
              </a:r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de él la aceptación </a:t>
              </a:r>
              <a:r>
                <a:rPr lang="es-ES" sz="1400" dirty="0" smtClean="0">
                  <a:solidFill>
                    <a:schemeClr val="bg2">
                      <a:lumMod val="10000"/>
                    </a:schemeClr>
                  </a:solidFill>
                </a:rPr>
                <a:t>de la página web y diseños.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3158043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Round Single Corner Rectangle 12"/>
            <p:cNvSpPr/>
            <p:nvPr/>
          </p:nvSpPr>
          <p:spPr>
            <a:xfrm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02169" y="1715112"/>
              <a:ext cx="1041728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smtClean="0">
                  <a:solidFill>
                    <a:schemeClr val="bg1"/>
                  </a:solidFill>
                </a:rPr>
                <a:t>Simpatizantes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 Placeholder 3"/>
          <p:cNvSpPr txBox="1">
            <a:spLocks/>
          </p:cNvSpPr>
          <p:nvPr/>
        </p:nvSpPr>
        <p:spPr>
          <a:xfrm>
            <a:off x="4157503" y="4501217"/>
            <a:ext cx="1856277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00B0F0"/>
                </a:solidFill>
              </a:rPr>
              <a:t>70% +</a:t>
            </a:r>
            <a:endParaRPr lang="es-PE" sz="5867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0" y="4965185"/>
            <a:ext cx="192089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20899" y="4158690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0"/>
          <p:cNvGrpSpPr/>
          <p:nvPr/>
        </p:nvGrpSpPr>
        <p:grpSpPr>
          <a:xfrm>
            <a:off x="6604487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 Single Corner Rectangle 25"/>
            <p:cNvSpPr/>
            <p:nvPr/>
          </p:nvSpPr>
          <p:spPr>
            <a:xfrm flipH="1"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62155" y="1715112"/>
              <a:ext cx="1321757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smtClean="0">
                  <a:solidFill>
                    <a:schemeClr val="bg1"/>
                  </a:solidFill>
                </a:rPr>
                <a:t>Asesor de imagen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H="1">
            <a:off x="7972600" y="4965185"/>
            <a:ext cx="2011680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78017" y="4180724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"/>
          <p:cNvSpPr txBox="1">
            <a:spLocks/>
          </p:cNvSpPr>
          <p:nvPr/>
        </p:nvSpPr>
        <p:spPr>
          <a:xfrm>
            <a:off x="6354356" y="4503164"/>
            <a:ext cx="1692772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ED7D31"/>
                </a:solidFill>
              </a:rPr>
              <a:t>100%</a:t>
            </a:r>
            <a:endParaRPr lang="es-PE" sz="5867" dirty="0">
              <a:solidFill>
                <a:srgbClr val="ED7D3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0243704" y="4158690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243704" y="4965185"/>
            <a:ext cx="1920899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27357" y="-21594"/>
            <a:ext cx="6190316" cy="1630132"/>
            <a:chOff x="127357" y="-6354"/>
            <a:chExt cx="2524868" cy="1630132"/>
          </a:xfrm>
        </p:grpSpPr>
        <p:sp>
          <p:nvSpPr>
            <p:cNvPr id="54" name="Round Same Side Corner Rectangle 5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7357" y="54118"/>
              <a:ext cx="25248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producto – Criterios de aceptación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883151" y="1739195"/>
            <a:ext cx="2419495" cy="2419495"/>
            <a:chOff x="8883151" y="1739195"/>
            <a:chExt cx="2419495" cy="2419495"/>
          </a:xfrm>
        </p:grpSpPr>
        <p:sp>
          <p:nvSpPr>
            <p:cNvPr id="28" name="Sev01"/>
            <p:cNvSpPr>
              <a:spLocks noChangeAspect="1"/>
            </p:cNvSpPr>
            <p:nvPr/>
          </p:nvSpPr>
          <p:spPr>
            <a:xfrm>
              <a:off x="8883151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ED7D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9178498" y="1958606"/>
              <a:ext cx="1828800" cy="18288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2966" y="1739195"/>
            <a:ext cx="2419495" cy="2419495"/>
            <a:chOff x="872966" y="1739195"/>
            <a:chExt cx="2419495" cy="2419495"/>
          </a:xfrm>
        </p:grpSpPr>
        <p:sp>
          <p:nvSpPr>
            <p:cNvPr id="33" name="Sev01"/>
            <p:cNvSpPr>
              <a:spLocks noChangeAspect="1"/>
            </p:cNvSpPr>
            <p:nvPr/>
          </p:nvSpPr>
          <p:spPr>
            <a:xfrm>
              <a:off x="872966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1164065" y="1958606"/>
              <a:ext cx="1828800" cy="18288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85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 flipH="1">
            <a:off x="2186575" y="4965185"/>
            <a:ext cx="210312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176239" y="4169706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401494" y="4282127"/>
            <a:ext cx="9389012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PÁGINA WEB</a:t>
            </a:r>
          </a:p>
        </p:txBody>
      </p:sp>
      <p:sp>
        <p:nvSpPr>
          <p:cNvPr id="46" name="TextBox 69"/>
          <p:cNvSpPr txBox="1"/>
          <p:nvPr/>
        </p:nvSpPr>
        <p:spPr>
          <a:xfrm>
            <a:off x="1401494" y="5305371"/>
            <a:ext cx="9389012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PLAN DE DIFUSIÓN Y CONTENIDO GRÁFICO</a:t>
            </a:r>
          </a:p>
        </p:txBody>
      </p:sp>
      <p:cxnSp>
        <p:nvCxnSpPr>
          <p:cNvPr id="47" name="Straight Connector 37"/>
          <p:cNvCxnSpPr/>
          <p:nvPr/>
        </p:nvCxnSpPr>
        <p:spPr>
          <a:xfrm flipH="1">
            <a:off x="7926238" y="6035265"/>
            <a:ext cx="2166660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8"/>
          <p:cNvCxnSpPr>
            <a:stCxn id="28" idx="2"/>
          </p:cNvCxnSpPr>
          <p:nvPr/>
        </p:nvCxnSpPr>
        <p:spPr>
          <a:xfrm>
            <a:off x="10092899" y="4158690"/>
            <a:ext cx="6606" cy="1876575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3"/>
          <p:cNvSpPr txBox="1">
            <a:spLocks/>
          </p:cNvSpPr>
          <p:nvPr/>
        </p:nvSpPr>
        <p:spPr>
          <a:xfrm>
            <a:off x="6326645" y="5583827"/>
            <a:ext cx="1692772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ED7D31"/>
                </a:solidFill>
              </a:rPr>
              <a:t>100%</a:t>
            </a:r>
            <a:endParaRPr lang="es-PE" sz="5867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6" grpId="0"/>
      <p:bldP spid="40" grpId="0"/>
      <p:bldP spid="70" grpId="0"/>
      <p:bldP spid="4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 bwMode="auto">
          <a:xfrm>
            <a:off x="0" y="1230086"/>
            <a:ext cx="12192000" cy="539077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49088" y="3877245"/>
            <a:ext cx="103632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21608" y="3674417"/>
            <a:ext cx="403125" cy="4056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010726" y="3674417"/>
            <a:ext cx="403125" cy="40565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01520" y="3674417"/>
            <a:ext cx="403125" cy="4056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90688" y="3674417"/>
            <a:ext cx="403125" cy="405656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14688" y="3674417"/>
            <a:ext cx="403125" cy="405656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38688" y="3674417"/>
            <a:ext cx="403125" cy="4056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62688" y="3674417"/>
            <a:ext cx="403125" cy="405656"/>
          </a:xfrm>
          <a:prstGeom prst="ellipse">
            <a:avLst/>
          </a:prstGeom>
          <a:solidFill>
            <a:srgbClr val="2F569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9485088" y="3674417"/>
            <a:ext cx="403125" cy="405656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27356" y="-21594"/>
            <a:ext cx="5443001" cy="891469"/>
            <a:chOff x="127357" y="-6354"/>
            <a:chExt cx="2524868" cy="891469"/>
          </a:xfrm>
        </p:grpSpPr>
        <p:sp>
          <p:nvSpPr>
            <p:cNvPr id="72" name="Round Same Side Corner Rectangle 7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plan de difusión - Entregables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186310" y="1530488"/>
            <a:ext cx="2166227" cy="574841"/>
            <a:chOff x="4203801" y="2965672"/>
            <a:chExt cx="3302359" cy="704784"/>
          </a:xfrm>
        </p:grpSpPr>
        <p:sp>
          <p:nvSpPr>
            <p:cNvPr id="75" name="TextBox 74"/>
            <p:cNvSpPr txBox="1"/>
            <p:nvPr/>
          </p:nvSpPr>
          <p:spPr>
            <a:xfrm>
              <a:off x="4203801" y="3406311"/>
              <a:ext cx="3302359" cy="2641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Prototipo web  con UX/UI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1</a:t>
              </a:r>
              <a:endParaRPr lang="es-PE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10800000">
            <a:off x="2088782" y="2449485"/>
            <a:ext cx="228600" cy="1102786"/>
            <a:chOff x="4120012" y="4272650"/>
            <a:chExt cx="228600" cy="1102786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143162" y="4813852"/>
              <a:ext cx="182880" cy="1828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120012" y="4272650"/>
              <a:ext cx="228600" cy="1102786"/>
              <a:chOff x="4120012" y="4272650"/>
              <a:chExt cx="228600" cy="1102786"/>
            </a:xfrm>
            <a:grpFill/>
          </p:grpSpPr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4191759" y="4272650"/>
                <a:ext cx="91440" cy="9144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4167970" y="4520101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120012" y="5146836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2788927" y="2648814"/>
            <a:ext cx="2166227" cy="1005728"/>
            <a:chOff x="4203801" y="2965672"/>
            <a:chExt cx="3302359" cy="1233073"/>
          </a:xfrm>
        </p:grpSpPr>
        <p:sp>
          <p:nvSpPr>
            <p:cNvPr id="84" name="TextBox 83"/>
            <p:cNvSpPr txBox="1"/>
            <p:nvPr/>
          </p:nvSpPr>
          <p:spPr>
            <a:xfrm>
              <a:off x="4203801" y="3406311"/>
              <a:ext cx="3302359" cy="79243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Web con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bio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del candidato hecho en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Wordpress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y con dominio propio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2</a:t>
              </a:r>
              <a:endParaRPr lang="es-PE" sz="16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14697" y="2649823"/>
            <a:ext cx="2166227" cy="1005728"/>
            <a:chOff x="4203801" y="2965672"/>
            <a:chExt cx="3302359" cy="1233073"/>
          </a:xfrm>
        </p:grpSpPr>
        <p:sp>
          <p:nvSpPr>
            <p:cNvPr id="87" name="TextBox 86"/>
            <p:cNvSpPr txBox="1"/>
            <p:nvPr/>
          </p:nvSpPr>
          <p:spPr>
            <a:xfrm>
              <a:off x="4203801" y="3406311"/>
              <a:ext cx="3302359" cy="79243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Afiches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impresos y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billboards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colocados, y reportes de pruebas de aceptación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4</a:t>
              </a:r>
              <a:endParaRPr lang="es-PE" sz="16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721472" y="2649823"/>
            <a:ext cx="2166227" cy="574841"/>
            <a:chOff x="4203801" y="2965672"/>
            <a:chExt cx="3302359" cy="704784"/>
          </a:xfrm>
        </p:grpSpPr>
        <p:sp>
          <p:nvSpPr>
            <p:cNvPr id="90" name="TextBox 89"/>
            <p:cNvSpPr txBox="1"/>
            <p:nvPr/>
          </p:nvSpPr>
          <p:spPr>
            <a:xfrm>
              <a:off x="4203801" y="3406311"/>
              <a:ext cx="3302359" cy="2641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Página web lista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6</a:t>
              </a:r>
              <a:endParaRPr lang="es-PE" sz="16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221395" y="1530489"/>
            <a:ext cx="2166227" cy="1005728"/>
            <a:chOff x="4203801" y="2965672"/>
            <a:chExt cx="3302359" cy="1233073"/>
          </a:xfrm>
        </p:grpSpPr>
        <p:sp>
          <p:nvSpPr>
            <p:cNvPr id="93" name="TextBox 92"/>
            <p:cNvSpPr txBox="1"/>
            <p:nvPr/>
          </p:nvSpPr>
          <p:spPr>
            <a:xfrm>
              <a:off x="4203801" y="3406311"/>
              <a:ext cx="3302359" cy="79243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Web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con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news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feed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y redes sociales, 3 diseños para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billboards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y 1 para afiches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Entregable3</a:t>
              </a:r>
              <a:endParaRPr lang="es-PE" sz="1600" dirty="0"/>
            </a:p>
          </p:txBody>
        </p:sp>
      </p:grpSp>
      <p:grpSp>
        <p:nvGrpSpPr>
          <p:cNvPr id="95" name="Group 94"/>
          <p:cNvGrpSpPr/>
          <p:nvPr/>
        </p:nvGrpSpPr>
        <p:grpSpPr>
          <a:xfrm rot="10800000">
            <a:off x="5123867" y="2449485"/>
            <a:ext cx="228600" cy="1102786"/>
            <a:chOff x="4120012" y="4272650"/>
            <a:chExt cx="228600" cy="1102786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143162" y="4813852"/>
              <a:ext cx="182880" cy="1828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4120012" y="4272650"/>
              <a:ext cx="228600" cy="1102786"/>
              <a:chOff x="4120012" y="4272650"/>
              <a:chExt cx="228600" cy="1102786"/>
            </a:xfrm>
            <a:grpFill/>
          </p:grpSpPr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4191759" y="4272650"/>
                <a:ext cx="91440" cy="9144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4167970" y="4520101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120012" y="5146836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7247165" y="1530488"/>
            <a:ext cx="2340180" cy="1221171"/>
            <a:chOff x="4203801" y="2965672"/>
            <a:chExt cx="3302359" cy="1497217"/>
          </a:xfrm>
        </p:grpSpPr>
        <p:sp>
          <p:nvSpPr>
            <p:cNvPr id="102" name="TextBox 101"/>
            <p:cNvSpPr txBox="1"/>
            <p:nvPr/>
          </p:nvSpPr>
          <p:spPr>
            <a:xfrm>
              <a:off x="4203801" y="3406311"/>
              <a:ext cx="3302359" cy="105657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Informes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de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análitica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de redes sociales y web, y reportes de pruebas de aceptación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5</a:t>
              </a:r>
              <a:endParaRPr lang="es-PE" sz="16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 rot="10800000">
            <a:off x="8149637" y="2449485"/>
            <a:ext cx="228600" cy="1102786"/>
            <a:chOff x="4120012" y="4272650"/>
            <a:chExt cx="228600" cy="1102786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143162" y="4813852"/>
              <a:ext cx="182880" cy="1828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120012" y="4272650"/>
              <a:ext cx="228600" cy="1102786"/>
              <a:chOff x="4120012" y="4272650"/>
              <a:chExt cx="228600" cy="1102786"/>
            </a:xfrm>
            <a:grpFill/>
          </p:grpSpPr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4191759" y="4272650"/>
                <a:ext cx="91440" cy="9144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4167970" y="4520101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4120012" y="5146836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833724" y="4178169"/>
            <a:ext cx="738717" cy="1180748"/>
            <a:chOff x="1833724" y="4178169"/>
            <a:chExt cx="738717" cy="118074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833724" y="4178169"/>
              <a:ext cx="738717" cy="1180748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72946" y="4765014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Mes½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00353" y="4217032"/>
            <a:ext cx="1183796" cy="1892151"/>
            <a:chOff x="3100353" y="4217032"/>
            <a:chExt cx="1183796" cy="1892151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100353" y="4217032"/>
              <a:ext cx="1183796" cy="1892151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361217" y="5372865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Mes1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53617" y="4280449"/>
            <a:ext cx="1325268" cy="2118277"/>
            <a:chOff x="4553617" y="4280449"/>
            <a:chExt cx="1325268" cy="211827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553617" y="4280449"/>
              <a:ext cx="1325268" cy="2118277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899642" y="5627374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Mes2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43519" y="4217032"/>
            <a:ext cx="793461" cy="1268249"/>
            <a:chOff x="6343519" y="4217032"/>
            <a:chExt cx="793461" cy="1268249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6343519" y="4217032"/>
              <a:ext cx="793461" cy="1268249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433726" y="4947113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Mes3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60267" y="4225614"/>
            <a:ext cx="1007968" cy="1611112"/>
            <a:chOff x="7760267" y="4225614"/>
            <a:chExt cx="1007968" cy="161111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760267" y="4225614"/>
              <a:ext cx="1007968" cy="1611112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2F569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71132" y="5201712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Mes4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289920" y="4202220"/>
            <a:ext cx="793461" cy="1268249"/>
            <a:chOff x="9289920" y="4202220"/>
            <a:chExt cx="793461" cy="1268249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9289920" y="4202220"/>
              <a:ext cx="793461" cy="1268249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38572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351292" y="4910501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Mes5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5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18619</TotalTime>
  <Words>5206</Words>
  <Application>Microsoft Office PowerPoint</Application>
  <PresentationFormat>Panorámica</PresentationFormat>
  <Paragraphs>752</Paragraphs>
  <Slides>54</Slides>
  <Notes>12</Notes>
  <HiddenSlides>39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Estrangelo Edessa</vt:lpstr>
      <vt:lpstr>FontAwesome</vt:lpstr>
      <vt:lpstr>Helvetica Light</vt:lpstr>
      <vt:lpstr>Lato</vt:lpstr>
      <vt:lpstr>Open Sans</vt:lpstr>
      <vt:lpstr>Open Sans Light</vt:lpstr>
      <vt:lpstr>Roboto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SageFox</Company>
  <LinksUpToDate>false</LinksUpToDate>
  <SharedDoc>false</SharedDoc>
  <HyperlinkBase>http://sage-fox.com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DUIS</cp:lastModifiedBy>
  <cp:revision>6003</cp:revision>
  <dcterms:created xsi:type="dcterms:W3CDTF">2015-12-31T02:20:12Z</dcterms:created>
  <dcterms:modified xsi:type="dcterms:W3CDTF">2018-05-04T21:38:25Z</dcterms:modified>
</cp:coreProperties>
</file>